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slideMasters/slideMaster9.xml" ContentType="application/vnd.openxmlformats-officedocument.presentationml.slideMaster+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_rels/slideMaster9.xml.rels" ContentType="application/vnd.openxmlformats-package.relationships+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4.xml.rels" ContentType="application/vnd.openxmlformats-package.relationships+xml"/>
  <Override PartName="/ppt/slideMasters/_rels/slideMaster5.xml.rels" ContentType="application/vnd.openxmlformats-package.relationships+xml"/>
  <Override PartName="/ppt/slideMasters/_rels/slideMaster6.xml.rels" ContentType="application/vnd.openxmlformats-package.relationships+xml"/>
  <Override PartName="/ppt/slideMasters/_rels/slideMaster7.xml.rels" ContentType="application/vnd.openxmlformats-package.relationships+xml"/>
  <Override PartName="/ppt/slideMasters/_rels/slideMaster8.xml.rels" ContentType="application/vnd.openxmlformats-package.relationships+xml"/>
  <Override PartName="/ppt/slideMasters/_rels/slideMaster10.xml.rels" ContentType="application/vnd.openxmlformats-package.relationships+xml"/>
  <Override PartName="/ppt/slideMasters/_rels/slideMaster11.xml.rels" ContentType="application/vnd.openxmlformats-package.relationships+xml"/>
  <Override PartName="/ppt/slideMasters/_rels/slideMaster12.xml.rels" ContentType="application/vnd.openxmlformats-package.relationships+xml"/>
  <Override PartName="/ppt/slideMasters/_rels/slideMaster13.xml.rels" ContentType="application/vnd.openxmlformats-package.relationships+xml"/>
  <Override PartName="/ppt/slideMasters/_rels/slideMaster14.xml.rels" ContentType="application/vnd.openxmlformats-package.relationships+xml"/>
  <Override PartName="/ppt/slideMasters/_rels/slideMaster15.xml.rels" ContentType="application/vnd.openxmlformats-package.relationships+xml"/>
  <Override PartName="/ppt/slideMasters/_rels/slideMaster16.xml.rels" ContentType="application/vnd.openxmlformats-package.relationships+xml"/>
  <Override PartName="/ppt/slideMasters/_rels/slideMaster17.xml.rels" ContentType="application/vnd.openxmlformats-package.relationships+xml"/>
  <Override PartName="/ppt/theme/theme9.xml" ContentType="application/vnd.openxmlformats-officedocument.theme+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media/image9.png" ContentType="image/png"/>
  <Override PartName="/ppt/media/image1.png" ContentType="image/png"/>
  <Override PartName="/ppt/media/image2.png" ContentType="image/png"/>
  <Override PartName="/ppt/media/image3.png" ContentType="image/png"/>
  <Override PartName="/ppt/media/image45.jpeg" ContentType="image/jpeg"/>
  <Override PartName="/ppt/media/image4.png" ContentType="image/png"/>
  <Override PartName="/ppt/media/image5.png" ContentType="image/png"/>
  <Override PartName="/ppt/media/image6.png" ContentType="image/png"/>
  <Override PartName="/ppt/media/image7.png" ContentType="image/png"/>
  <Override PartName="/ppt/media/image8.png" ContentType="image/png"/>
  <Override PartName="/ppt/media/image10.png" ContentType="image/png"/>
  <Override PartName="/ppt/media/image11.png" ContentType="image/png"/>
  <Override PartName="/ppt/media/image12.png" ContentType="image/png"/>
  <Override PartName="/ppt/media/image46.jpeg" ContentType="image/jpeg"/>
  <Override PartName="/ppt/media/image13.png" ContentType="image/png"/>
  <Override PartName="/ppt/media/image14.png" ContentType="image/png"/>
  <Override PartName="/ppt/media/image15.png" ContentType="image/png"/>
  <Override PartName="/ppt/media/image16.png" ContentType="image/png"/>
  <Override PartName="/ppt/media/image17.png" ContentType="image/png"/>
  <Override PartName="/ppt/media/image18.png" ContentType="image/png"/>
  <Override PartName="/ppt/media/image19.png" ContentType="image/png"/>
  <Override PartName="/ppt/media/image20.png" ContentType="image/png"/>
  <Override PartName="/ppt/media/image21.png" ContentType="image/png"/>
  <Override PartName="/ppt/media/image22.png" ContentType="image/png"/>
  <Override PartName="/ppt/media/image23.png" ContentType="image/png"/>
  <Override PartName="/ppt/media/image24.png" ContentType="image/png"/>
  <Override PartName="/ppt/media/image25.png" ContentType="image/png"/>
  <Override PartName="/ppt/media/image26.png" ContentType="image/png"/>
  <Override PartName="/ppt/media/image27.png" ContentType="image/png"/>
  <Override PartName="/ppt/media/image28.png" ContentType="image/png"/>
  <Override PartName="/ppt/media/image29.png" ContentType="image/png"/>
  <Override PartName="/ppt/media/image41.jpeg" ContentType="image/jpeg"/>
  <Override PartName="/ppt/media/image30.png" ContentType="image/png"/>
  <Override PartName="/ppt/media/image31.png" ContentType="image/png"/>
  <Override PartName="/ppt/media/image32.png" ContentType="image/png"/>
  <Override PartName="/ppt/media/image33.png" ContentType="image/png"/>
  <Override PartName="/ppt/media/image34.png" ContentType="image/png"/>
  <Override PartName="/ppt/media/image35.png" ContentType="image/png"/>
  <Override PartName="/ppt/media/image36.png" ContentType="image/png"/>
  <Override PartName="/ppt/media/image37.png" ContentType="image/png"/>
  <Override PartName="/ppt/media/image38.png" ContentType="image/png"/>
  <Override PartName="/ppt/media/image39.png" ContentType="image/png"/>
  <Override PartName="/ppt/media/image42.jpeg" ContentType="image/jpeg"/>
  <Override PartName="/ppt/media/image40.png" ContentType="image/png"/>
  <Override PartName="/ppt/media/image43.png" ContentType="image/png"/>
  <Override PartName="/ppt/media/image44.png" ContentType="image/png"/>
  <Override PartName="/ppt/media/image47.png" ContentType="image/png"/>
  <Override PartName="/ppt/media/image48.png" ContentType="image/png"/>
  <Override PartName="/ppt/media/image49.png" ContentType="image/png"/>
  <Override PartName="/ppt/media/image50.png" ContentType="image/png"/>
  <Override PartName="/ppt/media/image51.png" ContentType="image/png"/>
  <Override PartName="/ppt/media/image52.png" ContentType="image/png"/>
  <Override PartName="/ppt/media/image53.png" ContentType="image/png"/>
  <Override PartName="/ppt/slideLayouts/slideLayout39.xml" ContentType="application/vnd.openxmlformats-officedocument.presentationml.slideLayout+xml"/>
  <Override PartName="/ppt/slideLayouts/slideLayout9.xml" ContentType="application/vnd.openxmlformats-officedocument.presentationml.slideLayout+xml"/>
  <Override PartName="/ppt/slideLayouts/slideLayout119.xml" ContentType="application/vnd.openxmlformats-officedocument.presentationml.slideLayout+xml"/>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slideLayouts/slideLayout32.xml" ContentType="application/vnd.openxmlformats-officedocument.presentationml.slideLayout+xml"/>
  <Override PartName="/ppt/slideLayouts/slideLayout2.xml" ContentType="application/vnd.openxmlformats-officedocument.presentationml.slideLayout+xml"/>
  <Override PartName="/ppt/slideLayouts/slideLayout33.xml" ContentType="application/vnd.openxmlformats-officedocument.presentationml.slideLayout+xml"/>
  <Override PartName="/ppt/slideLayouts/slideLayout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35.xml" ContentType="application/vnd.openxmlformats-officedocument.presentationml.slideLayout+xml"/>
  <Override PartName="/ppt/slideLayouts/slideLayout5.xml" ContentType="application/vnd.openxmlformats-officedocument.presentationml.slideLayout+xml"/>
  <Override PartName="/ppt/slideLayouts/slideLayout36.xml" ContentType="application/vnd.openxmlformats-officedocument.presentationml.slideLayout+xml"/>
  <Override PartName="/ppt/slideLayouts/slideLayout6.xml" ContentType="application/vnd.openxmlformats-officedocument.presentationml.slideLayout+xml"/>
  <Override PartName="/ppt/slideLayouts/slideLayout37.xml" ContentType="application/vnd.openxmlformats-officedocument.presentationml.slideLayout+xml"/>
  <Override PartName="/ppt/slideLayouts/slideLayout7.xml" ContentType="application/vnd.openxmlformats-officedocument.presentationml.slideLayout+xml"/>
  <Override PartName="/ppt/slideLayouts/slideLayout38.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108.xml" ContentType="application/vnd.openxmlformats-officedocument.presentationml.slideLayout+xml"/>
  <Override PartName="/ppt/slideLayouts/slideLayout20.xml" ContentType="application/vnd.openxmlformats-officedocument.presentationml.slideLayout+xml"/>
  <Override PartName="/ppt/slideLayouts/slideLayout109.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118.xml" ContentType="application/vnd.openxmlformats-officedocument.presentationml.slideLayout+xml"/>
  <Override PartName="/ppt/slideLayouts/slideLayout30.xml" ContentType="application/vnd.openxmlformats-officedocument.presentationml.slideLayout+xml"/>
  <Override PartName="/ppt/slideLayouts/slideLayout128.xml" ContentType="application/vnd.openxmlformats-officedocument.presentationml.slideLayout+xml"/>
  <Override PartName="/ppt/slideLayouts/slideLayout40.xml" ContentType="application/vnd.openxmlformats-officedocument.presentationml.slideLayout+xml"/>
  <Override PartName="/ppt/slideLayouts/slideLayout129.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138.xml" ContentType="application/vnd.openxmlformats-officedocument.presentationml.slideLayout+xml"/>
  <Override PartName="/ppt/slideLayouts/slideLayout50.xml" ContentType="application/vnd.openxmlformats-officedocument.presentationml.slideLayout+xml"/>
  <Override PartName="/ppt/slideLayouts/slideLayout139.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148.xml" ContentType="application/vnd.openxmlformats-officedocument.presentationml.slideLayout+xml"/>
  <Override PartName="/ppt/slideLayouts/slideLayout60.xml" ContentType="application/vnd.openxmlformats-officedocument.presentationml.slideLayout+xml"/>
  <Override PartName="/ppt/slideLayouts/_rels/slideLayout9.xml.rels" ContentType="application/vnd.openxmlformats-package.relationships+xml"/>
  <Override PartName="/ppt/slideLayouts/_rels/slideLayout53.xml.rels" ContentType="application/vnd.openxmlformats-package.relationships+xml"/>
  <Override PartName="/ppt/slideLayouts/_rels/slideLayout137.xml.rels" ContentType="application/vnd.openxmlformats-package.relationships+xml"/>
  <Override PartName="/ppt/slideLayouts/_rels/slideLayout1.xml.rels" ContentType="application/vnd.openxmlformats-package.relationships+xml"/>
  <Override PartName="/ppt/slideLayouts/_rels/slideLayout54.xml.rels" ContentType="application/vnd.openxmlformats-package.relationships+xml"/>
  <Override PartName="/ppt/slideLayouts/_rels/slideLayout138.xml.rels" ContentType="application/vnd.openxmlformats-package.relationships+xml"/>
  <Override PartName="/ppt/slideLayouts/_rels/slideLayout2.xml.rels" ContentType="application/vnd.openxmlformats-package.relationships+xml"/>
  <Override PartName="/ppt/slideLayouts/_rels/slideLayout55.xml.rels" ContentType="application/vnd.openxmlformats-package.relationships+xml"/>
  <Override PartName="/ppt/slideLayouts/_rels/slideLayout139.xml.rels" ContentType="application/vnd.openxmlformats-package.relationships+xml"/>
  <Override PartName="/ppt/slideLayouts/_rels/slideLayout3.xml.rels" ContentType="application/vnd.openxmlformats-package.relationships+xml"/>
  <Override PartName="/ppt/slideLayouts/_rels/slideLayout56.xml.rels" ContentType="application/vnd.openxmlformats-package.relationships+xml"/>
  <Override PartName="/ppt/slideLayouts/_rels/slideLayout4.xml.rels" ContentType="application/vnd.openxmlformats-package.relationships+xml"/>
  <Override PartName="/ppt/slideLayouts/_rels/slideLayout57.xml.rels" ContentType="application/vnd.openxmlformats-package.relationships+xml"/>
  <Override PartName="/ppt/slideLayouts/_rels/slideLayout5.xml.rels" ContentType="application/vnd.openxmlformats-package.relationships+xml"/>
  <Override PartName="/ppt/slideLayouts/_rels/slideLayout58.xml.rels" ContentType="application/vnd.openxmlformats-package.relationships+xml"/>
  <Override PartName="/ppt/slideLayouts/_rels/slideLayout6.xml.rels" ContentType="application/vnd.openxmlformats-package.relationships+xml"/>
  <Override PartName="/ppt/slideLayouts/_rels/slideLayout59.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25.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Layouts/_rels/slideLayout31.xml.rels" ContentType="application/vnd.openxmlformats-package.relationships+xml"/>
  <Override PartName="/ppt/slideLayouts/_rels/slideLayout32.xml.rels" ContentType="application/vnd.openxmlformats-package.relationships+xml"/>
  <Override PartName="/ppt/slideLayouts/_rels/slideLayout33.xml.rels" ContentType="application/vnd.openxmlformats-package.relationships+xml"/>
  <Override PartName="/ppt/slideLayouts/_rels/slideLayout34.xml.rels" ContentType="application/vnd.openxmlformats-package.relationships+xml"/>
  <Override PartName="/ppt/slideLayouts/_rels/slideLayout35.xml.rels" ContentType="application/vnd.openxmlformats-package.relationships+xml"/>
  <Override PartName="/ppt/slideLayouts/_rels/slideLayout36.xml.rels" ContentType="application/vnd.openxmlformats-package.relationships+xml"/>
  <Override PartName="/ppt/slideLayouts/_rels/slideLayout37.xml.rels" ContentType="application/vnd.openxmlformats-package.relationships+xml"/>
  <Override PartName="/ppt/slideLayouts/_rels/slideLayout38.xml.rels" ContentType="application/vnd.openxmlformats-package.relationships+xml"/>
  <Override PartName="/ppt/slideLayouts/_rels/slideLayout39.xml.rels" ContentType="application/vnd.openxmlformats-package.relationships+xml"/>
  <Override PartName="/ppt/slideLayouts/_rels/slideLayout40.xml.rels" ContentType="application/vnd.openxmlformats-package.relationships+xml"/>
  <Override PartName="/ppt/slideLayouts/_rels/slideLayout41.xml.rels" ContentType="application/vnd.openxmlformats-package.relationships+xml"/>
  <Override PartName="/ppt/slideLayouts/_rels/slideLayout42.xml.rels" ContentType="application/vnd.openxmlformats-package.relationships+xml"/>
  <Override PartName="/ppt/slideLayouts/_rels/slideLayout43.xml.rels" ContentType="application/vnd.openxmlformats-package.relationships+xml"/>
  <Override PartName="/ppt/slideLayouts/_rels/slideLayout44.xml.rels" ContentType="application/vnd.openxmlformats-package.relationships+xml"/>
  <Override PartName="/ppt/slideLayouts/_rels/slideLayout45.xml.rels" ContentType="application/vnd.openxmlformats-package.relationships+xml"/>
  <Override PartName="/ppt/slideLayouts/_rels/slideLayout46.xml.rels" ContentType="application/vnd.openxmlformats-package.relationships+xml"/>
  <Override PartName="/ppt/slideLayouts/_rels/slideLayout47.xml.rels" ContentType="application/vnd.openxmlformats-package.relationships+xml"/>
  <Override PartName="/ppt/slideLayouts/_rels/slideLayout48.xml.rels" ContentType="application/vnd.openxmlformats-package.relationships+xml"/>
  <Override PartName="/ppt/slideLayouts/_rels/slideLayout49.xml.rels" ContentType="application/vnd.openxmlformats-package.relationships+xml"/>
  <Override PartName="/ppt/slideLayouts/_rels/slideLayout50.xml.rels" ContentType="application/vnd.openxmlformats-package.relationships+xml"/>
  <Override PartName="/ppt/slideLayouts/_rels/slideLayout51.xml.rels" ContentType="application/vnd.openxmlformats-package.relationships+xml"/>
  <Override PartName="/ppt/slideLayouts/_rels/slideLayout52.xml.rels" ContentType="application/vnd.openxmlformats-package.relationships+xml"/>
  <Override PartName="/ppt/slideLayouts/_rels/slideLayout60.xml.rels" ContentType="application/vnd.openxmlformats-package.relationships+xml"/>
  <Override PartName="/ppt/slideLayouts/_rels/slideLayout200.xml.rels" ContentType="application/vnd.openxmlformats-package.relationships+xml"/>
  <Override PartName="/ppt/slideLayouts/_rels/slideLayout61.xml.rels" ContentType="application/vnd.openxmlformats-package.relationships+xml"/>
  <Override PartName="/ppt/slideLayouts/_rels/slideLayout201.xml.rels" ContentType="application/vnd.openxmlformats-package.relationships+xml"/>
  <Override PartName="/ppt/slideLayouts/_rels/slideLayout62.xml.rels" ContentType="application/vnd.openxmlformats-package.relationships+xml"/>
  <Override PartName="/ppt/slideLayouts/_rels/slideLayout202.xml.rels" ContentType="application/vnd.openxmlformats-package.relationships+xml"/>
  <Override PartName="/ppt/slideLayouts/_rels/slideLayout63.xml.rels" ContentType="application/vnd.openxmlformats-package.relationships+xml"/>
  <Override PartName="/ppt/slideLayouts/_rels/slideLayout203.xml.rels" ContentType="application/vnd.openxmlformats-package.relationships+xml"/>
  <Override PartName="/ppt/slideLayouts/_rels/slideLayout64.xml.rels" ContentType="application/vnd.openxmlformats-package.relationships+xml"/>
  <Override PartName="/ppt/slideLayouts/_rels/slideLayout204.xml.rels" ContentType="application/vnd.openxmlformats-package.relationships+xml"/>
  <Override PartName="/ppt/slideLayouts/_rels/slideLayout65.xml.rels" ContentType="application/vnd.openxmlformats-package.relationships+xml"/>
  <Override PartName="/ppt/slideLayouts/_rels/slideLayout66.xml.rels" ContentType="application/vnd.openxmlformats-package.relationships+xml"/>
  <Override PartName="/ppt/slideLayouts/_rels/slideLayout67.xml.rels" ContentType="application/vnd.openxmlformats-package.relationships+xml"/>
  <Override PartName="/ppt/slideLayouts/_rels/slideLayout68.xml.rels" ContentType="application/vnd.openxmlformats-package.relationships+xml"/>
  <Override PartName="/ppt/slideLayouts/_rels/slideLayout69.xml.rels" ContentType="application/vnd.openxmlformats-package.relationships+xml"/>
  <Override PartName="/ppt/slideLayouts/_rels/slideLayout70.xml.rels" ContentType="application/vnd.openxmlformats-package.relationships+xml"/>
  <Override PartName="/ppt/slideLayouts/_rels/slideLayout71.xml.rels" ContentType="application/vnd.openxmlformats-package.relationships+xml"/>
  <Override PartName="/ppt/slideLayouts/_rels/slideLayout72.xml.rels" ContentType="application/vnd.openxmlformats-package.relationships+xml"/>
  <Override PartName="/ppt/slideLayouts/_rels/slideLayout73.xml.rels" ContentType="application/vnd.openxmlformats-package.relationships+xml"/>
  <Override PartName="/ppt/slideLayouts/_rels/slideLayout74.xml.rels" ContentType="application/vnd.openxmlformats-package.relationships+xml"/>
  <Override PartName="/ppt/slideLayouts/_rels/slideLayout75.xml.rels" ContentType="application/vnd.openxmlformats-package.relationships+xml"/>
  <Override PartName="/ppt/slideLayouts/_rels/slideLayout76.xml.rels" ContentType="application/vnd.openxmlformats-package.relationships+xml"/>
  <Override PartName="/ppt/slideLayouts/_rels/slideLayout77.xml.rels" ContentType="application/vnd.openxmlformats-package.relationships+xml"/>
  <Override PartName="/ppt/slideLayouts/_rels/slideLayout78.xml.rels" ContentType="application/vnd.openxmlformats-package.relationships+xml"/>
  <Override PartName="/ppt/slideLayouts/_rels/slideLayout79.xml.rels" ContentType="application/vnd.openxmlformats-package.relationships+xml"/>
  <Override PartName="/ppt/slideLayouts/_rels/slideLayout80.xml.rels" ContentType="application/vnd.openxmlformats-package.relationships+xml"/>
  <Override PartName="/ppt/slideLayouts/_rels/slideLayout81.xml.rels" ContentType="application/vnd.openxmlformats-package.relationships+xml"/>
  <Override PartName="/ppt/slideLayouts/_rels/slideLayout82.xml.rels" ContentType="application/vnd.openxmlformats-package.relationships+xml"/>
  <Override PartName="/ppt/slideLayouts/_rels/slideLayout83.xml.rels" ContentType="application/vnd.openxmlformats-package.relationships+xml"/>
  <Override PartName="/ppt/slideLayouts/_rels/slideLayout84.xml.rels" ContentType="application/vnd.openxmlformats-package.relationships+xml"/>
  <Override PartName="/ppt/slideLayouts/_rels/slideLayout85.xml.rels" ContentType="application/vnd.openxmlformats-package.relationships+xml"/>
  <Override PartName="/ppt/slideLayouts/_rels/slideLayout86.xml.rels" ContentType="application/vnd.openxmlformats-package.relationships+xml"/>
  <Override PartName="/ppt/slideLayouts/_rels/slideLayout87.xml.rels" ContentType="application/vnd.openxmlformats-package.relationships+xml"/>
  <Override PartName="/ppt/slideLayouts/_rels/slideLayout88.xml.rels" ContentType="application/vnd.openxmlformats-package.relationships+xml"/>
  <Override PartName="/ppt/slideLayouts/_rels/slideLayout89.xml.rels" ContentType="application/vnd.openxmlformats-package.relationships+xml"/>
  <Override PartName="/ppt/slideLayouts/_rels/slideLayout90.xml.rels" ContentType="application/vnd.openxmlformats-package.relationships+xml"/>
  <Override PartName="/ppt/slideLayouts/_rels/slideLayout91.xml.rels" ContentType="application/vnd.openxmlformats-package.relationships+xml"/>
  <Override PartName="/ppt/slideLayouts/_rels/slideLayout92.xml.rels" ContentType="application/vnd.openxmlformats-package.relationships+xml"/>
  <Override PartName="/ppt/slideLayouts/_rels/slideLayout93.xml.rels" ContentType="application/vnd.openxmlformats-package.relationships+xml"/>
  <Override PartName="/ppt/slideLayouts/_rels/slideLayout94.xml.rels" ContentType="application/vnd.openxmlformats-package.relationships+xml"/>
  <Override PartName="/ppt/slideLayouts/_rels/slideLayout95.xml.rels" ContentType="application/vnd.openxmlformats-package.relationships+xml"/>
  <Override PartName="/ppt/slideLayouts/_rels/slideLayout96.xml.rels" ContentType="application/vnd.openxmlformats-package.relationships+xml"/>
  <Override PartName="/ppt/slideLayouts/_rels/slideLayout97.xml.rels" ContentType="application/vnd.openxmlformats-package.relationships+xml"/>
  <Override PartName="/ppt/slideLayouts/_rels/slideLayout98.xml.rels" ContentType="application/vnd.openxmlformats-package.relationships+xml"/>
  <Override PartName="/ppt/slideLayouts/_rels/slideLayout99.xml.rels" ContentType="application/vnd.openxmlformats-package.relationships+xml"/>
  <Override PartName="/ppt/slideLayouts/_rels/slideLayout100.xml.rels" ContentType="application/vnd.openxmlformats-package.relationships+xml"/>
  <Override PartName="/ppt/slideLayouts/_rels/slideLayout101.xml.rels" ContentType="application/vnd.openxmlformats-package.relationships+xml"/>
  <Override PartName="/ppt/slideLayouts/_rels/slideLayout102.xml.rels" ContentType="application/vnd.openxmlformats-package.relationships+xml"/>
  <Override PartName="/ppt/slideLayouts/_rels/slideLayout103.xml.rels" ContentType="application/vnd.openxmlformats-package.relationships+xml"/>
  <Override PartName="/ppt/slideLayouts/_rels/slideLayout104.xml.rels" ContentType="application/vnd.openxmlformats-package.relationships+xml"/>
  <Override PartName="/ppt/slideLayouts/_rels/slideLayout105.xml.rels" ContentType="application/vnd.openxmlformats-package.relationships+xml"/>
  <Override PartName="/ppt/slideLayouts/_rels/slideLayout106.xml.rels" ContentType="application/vnd.openxmlformats-package.relationships+xml"/>
  <Override PartName="/ppt/slideLayouts/_rels/slideLayout107.xml.rels" ContentType="application/vnd.openxmlformats-package.relationships+xml"/>
  <Override PartName="/ppt/slideLayouts/_rels/slideLayout108.xml.rels" ContentType="application/vnd.openxmlformats-package.relationships+xml"/>
  <Override PartName="/ppt/slideLayouts/_rels/slideLayout109.xml.rels" ContentType="application/vnd.openxmlformats-package.relationships+xml"/>
  <Override PartName="/ppt/slideLayouts/_rels/slideLayout110.xml.rels" ContentType="application/vnd.openxmlformats-package.relationships+xml"/>
  <Override PartName="/ppt/slideLayouts/_rels/slideLayout111.xml.rels" ContentType="application/vnd.openxmlformats-package.relationships+xml"/>
  <Override PartName="/ppt/slideLayouts/_rels/slideLayout112.xml.rels" ContentType="application/vnd.openxmlformats-package.relationships+xml"/>
  <Override PartName="/ppt/slideLayouts/_rels/slideLayout113.xml.rels" ContentType="application/vnd.openxmlformats-package.relationships+xml"/>
  <Override PartName="/ppt/slideLayouts/_rels/slideLayout114.xml.rels" ContentType="application/vnd.openxmlformats-package.relationships+xml"/>
  <Override PartName="/ppt/slideLayouts/_rels/slideLayout115.xml.rels" ContentType="application/vnd.openxmlformats-package.relationships+xml"/>
  <Override PartName="/ppt/slideLayouts/_rels/slideLayout116.xml.rels" ContentType="application/vnd.openxmlformats-package.relationships+xml"/>
  <Override PartName="/ppt/slideLayouts/_rels/slideLayout117.xml.rels" ContentType="application/vnd.openxmlformats-package.relationships+xml"/>
  <Override PartName="/ppt/slideLayouts/_rels/slideLayout118.xml.rels" ContentType="application/vnd.openxmlformats-package.relationships+xml"/>
  <Override PartName="/ppt/slideLayouts/_rels/slideLayout119.xml.rels" ContentType="application/vnd.openxmlformats-package.relationships+xml"/>
  <Override PartName="/ppt/slideLayouts/_rels/slideLayout120.xml.rels" ContentType="application/vnd.openxmlformats-package.relationships+xml"/>
  <Override PartName="/ppt/slideLayouts/_rels/slideLayout121.xml.rels" ContentType="application/vnd.openxmlformats-package.relationships+xml"/>
  <Override PartName="/ppt/slideLayouts/_rels/slideLayout122.xml.rels" ContentType="application/vnd.openxmlformats-package.relationships+xml"/>
  <Override PartName="/ppt/slideLayouts/_rels/slideLayout123.xml.rels" ContentType="application/vnd.openxmlformats-package.relationships+xml"/>
  <Override PartName="/ppt/slideLayouts/_rels/slideLayout124.xml.rels" ContentType="application/vnd.openxmlformats-package.relationships+xml"/>
  <Override PartName="/ppt/slideLayouts/_rels/slideLayout125.xml.rels" ContentType="application/vnd.openxmlformats-package.relationships+xml"/>
  <Override PartName="/ppt/slideLayouts/_rels/slideLayout126.xml.rels" ContentType="application/vnd.openxmlformats-package.relationships+xml"/>
  <Override PartName="/ppt/slideLayouts/_rels/slideLayout127.xml.rels" ContentType="application/vnd.openxmlformats-package.relationships+xml"/>
  <Override PartName="/ppt/slideLayouts/_rels/slideLayout128.xml.rels" ContentType="application/vnd.openxmlformats-package.relationships+xml"/>
  <Override PartName="/ppt/slideLayouts/_rels/slideLayout129.xml.rels" ContentType="application/vnd.openxmlformats-package.relationships+xml"/>
  <Override PartName="/ppt/slideLayouts/_rels/slideLayout130.xml.rels" ContentType="application/vnd.openxmlformats-package.relationships+xml"/>
  <Override PartName="/ppt/slideLayouts/_rels/slideLayout131.xml.rels" ContentType="application/vnd.openxmlformats-package.relationships+xml"/>
  <Override PartName="/ppt/slideLayouts/_rels/slideLayout132.xml.rels" ContentType="application/vnd.openxmlformats-package.relationships+xml"/>
  <Override PartName="/ppt/slideLayouts/_rels/slideLayout133.xml.rels" ContentType="application/vnd.openxmlformats-package.relationships+xml"/>
  <Override PartName="/ppt/slideLayouts/_rels/slideLayout134.xml.rels" ContentType="application/vnd.openxmlformats-package.relationships+xml"/>
  <Override PartName="/ppt/slideLayouts/_rels/slideLayout135.xml.rels" ContentType="application/vnd.openxmlformats-package.relationships+xml"/>
  <Override PartName="/ppt/slideLayouts/_rels/slideLayout136.xml.rels" ContentType="application/vnd.openxmlformats-package.relationships+xml"/>
  <Override PartName="/ppt/slideLayouts/_rels/slideLayout140.xml.rels" ContentType="application/vnd.openxmlformats-package.relationships+xml"/>
  <Override PartName="/ppt/slideLayouts/_rels/slideLayout141.xml.rels" ContentType="application/vnd.openxmlformats-package.relationships+xml"/>
  <Override PartName="/ppt/slideLayouts/_rels/slideLayout142.xml.rels" ContentType="application/vnd.openxmlformats-package.relationships+xml"/>
  <Override PartName="/ppt/slideLayouts/_rels/slideLayout143.xml.rels" ContentType="application/vnd.openxmlformats-package.relationships+xml"/>
  <Override PartName="/ppt/slideLayouts/_rels/slideLayout144.xml.rels" ContentType="application/vnd.openxmlformats-package.relationships+xml"/>
  <Override PartName="/ppt/slideLayouts/_rels/slideLayout145.xml.rels" ContentType="application/vnd.openxmlformats-package.relationships+xml"/>
  <Override PartName="/ppt/slideLayouts/_rels/slideLayout146.xml.rels" ContentType="application/vnd.openxmlformats-package.relationships+xml"/>
  <Override PartName="/ppt/slideLayouts/_rels/slideLayout147.xml.rels" ContentType="application/vnd.openxmlformats-package.relationships+xml"/>
  <Override PartName="/ppt/slideLayouts/_rels/slideLayout148.xml.rels" ContentType="application/vnd.openxmlformats-package.relationships+xml"/>
  <Override PartName="/ppt/slideLayouts/_rels/slideLayout149.xml.rels" ContentType="application/vnd.openxmlformats-package.relationships+xml"/>
  <Override PartName="/ppt/slideLayouts/_rels/slideLayout150.xml.rels" ContentType="application/vnd.openxmlformats-package.relationships+xml"/>
  <Override PartName="/ppt/slideLayouts/_rels/slideLayout151.xml.rels" ContentType="application/vnd.openxmlformats-package.relationships+xml"/>
  <Override PartName="/ppt/slideLayouts/_rels/slideLayout152.xml.rels" ContentType="application/vnd.openxmlformats-package.relationships+xml"/>
  <Override PartName="/ppt/slideLayouts/_rels/slideLayout153.xml.rels" ContentType="application/vnd.openxmlformats-package.relationships+xml"/>
  <Override PartName="/ppt/slideLayouts/_rels/slideLayout154.xml.rels" ContentType="application/vnd.openxmlformats-package.relationships+xml"/>
  <Override PartName="/ppt/slideLayouts/_rels/slideLayout155.xml.rels" ContentType="application/vnd.openxmlformats-package.relationships+xml"/>
  <Override PartName="/ppt/slideLayouts/_rels/slideLayout156.xml.rels" ContentType="application/vnd.openxmlformats-package.relationships+xml"/>
  <Override PartName="/ppt/slideLayouts/_rels/slideLayout157.xml.rels" ContentType="application/vnd.openxmlformats-package.relationships+xml"/>
  <Override PartName="/ppt/slideLayouts/_rels/slideLayout158.xml.rels" ContentType="application/vnd.openxmlformats-package.relationships+xml"/>
  <Override PartName="/ppt/slideLayouts/_rels/slideLayout159.xml.rels" ContentType="application/vnd.openxmlformats-package.relationships+xml"/>
  <Override PartName="/ppt/slideLayouts/_rels/slideLayout160.xml.rels" ContentType="application/vnd.openxmlformats-package.relationships+xml"/>
  <Override PartName="/ppt/slideLayouts/_rels/slideLayout161.xml.rels" ContentType="application/vnd.openxmlformats-package.relationships+xml"/>
  <Override PartName="/ppt/slideLayouts/_rels/slideLayout162.xml.rels" ContentType="application/vnd.openxmlformats-package.relationships+xml"/>
  <Override PartName="/ppt/slideLayouts/_rels/slideLayout163.xml.rels" ContentType="application/vnd.openxmlformats-package.relationships+xml"/>
  <Override PartName="/ppt/slideLayouts/_rels/slideLayout164.xml.rels" ContentType="application/vnd.openxmlformats-package.relationships+xml"/>
  <Override PartName="/ppt/slideLayouts/_rels/slideLayout165.xml.rels" ContentType="application/vnd.openxmlformats-package.relationships+xml"/>
  <Override PartName="/ppt/slideLayouts/_rels/slideLayout166.xml.rels" ContentType="application/vnd.openxmlformats-package.relationships+xml"/>
  <Override PartName="/ppt/slideLayouts/_rels/slideLayout167.xml.rels" ContentType="application/vnd.openxmlformats-package.relationships+xml"/>
  <Override PartName="/ppt/slideLayouts/_rels/slideLayout168.xml.rels" ContentType="application/vnd.openxmlformats-package.relationships+xml"/>
  <Override PartName="/ppt/slideLayouts/_rels/slideLayout169.xml.rels" ContentType="application/vnd.openxmlformats-package.relationships+xml"/>
  <Override PartName="/ppt/slideLayouts/_rels/slideLayout170.xml.rels" ContentType="application/vnd.openxmlformats-package.relationships+xml"/>
  <Override PartName="/ppt/slideLayouts/_rels/slideLayout171.xml.rels" ContentType="application/vnd.openxmlformats-package.relationships+xml"/>
  <Override PartName="/ppt/slideLayouts/_rels/slideLayout172.xml.rels" ContentType="application/vnd.openxmlformats-package.relationships+xml"/>
  <Override PartName="/ppt/slideLayouts/_rels/slideLayout173.xml.rels" ContentType="application/vnd.openxmlformats-package.relationships+xml"/>
  <Override PartName="/ppt/slideLayouts/_rels/slideLayout174.xml.rels" ContentType="application/vnd.openxmlformats-package.relationships+xml"/>
  <Override PartName="/ppt/slideLayouts/_rels/slideLayout175.xml.rels" ContentType="application/vnd.openxmlformats-package.relationships+xml"/>
  <Override PartName="/ppt/slideLayouts/_rels/slideLayout176.xml.rels" ContentType="application/vnd.openxmlformats-package.relationships+xml"/>
  <Override PartName="/ppt/slideLayouts/_rels/slideLayout177.xml.rels" ContentType="application/vnd.openxmlformats-package.relationships+xml"/>
  <Override PartName="/ppt/slideLayouts/_rels/slideLayout178.xml.rels" ContentType="application/vnd.openxmlformats-package.relationships+xml"/>
  <Override PartName="/ppt/slideLayouts/_rels/slideLayout179.xml.rels" ContentType="application/vnd.openxmlformats-package.relationships+xml"/>
  <Override PartName="/ppt/slideLayouts/_rels/slideLayout180.xml.rels" ContentType="application/vnd.openxmlformats-package.relationships+xml"/>
  <Override PartName="/ppt/slideLayouts/_rels/slideLayout181.xml.rels" ContentType="application/vnd.openxmlformats-package.relationships+xml"/>
  <Override PartName="/ppt/slideLayouts/_rels/slideLayout182.xml.rels" ContentType="application/vnd.openxmlformats-package.relationships+xml"/>
  <Override PartName="/ppt/slideLayouts/_rels/slideLayout183.xml.rels" ContentType="application/vnd.openxmlformats-package.relationships+xml"/>
  <Override PartName="/ppt/slideLayouts/_rels/slideLayout184.xml.rels" ContentType="application/vnd.openxmlformats-package.relationships+xml"/>
  <Override PartName="/ppt/slideLayouts/_rels/slideLayout185.xml.rels" ContentType="application/vnd.openxmlformats-package.relationships+xml"/>
  <Override PartName="/ppt/slideLayouts/_rels/slideLayout186.xml.rels" ContentType="application/vnd.openxmlformats-package.relationships+xml"/>
  <Override PartName="/ppt/slideLayouts/_rels/slideLayout187.xml.rels" ContentType="application/vnd.openxmlformats-package.relationships+xml"/>
  <Override PartName="/ppt/slideLayouts/_rels/slideLayout188.xml.rels" ContentType="application/vnd.openxmlformats-package.relationships+xml"/>
  <Override PartName="/ppt/slideLayouts/_rels/slideLayout189.xml.rels" ContentType="application/vnd.openxmlformats-package.relationships+xml"/>
  <Override PartName="/ppt/slideLayouts/_rels/slideLayout190.xml.rels" ContentType="application/vnd.openxmlformats-package.relationships+xml"/>
  <Override PartName="/ppt/slideLayouts/_rels/slideLayout191.xml.rels" ContentType="application/vnd.openxmlformats-package.relationships+xml"/>
  <Override PartName="/ppt/slideLayouts/_rels/slideLayout192.xml.rels" ContentType="application/vnd.openxmlformats-package.relationships+xml"/>
  <Override PartName="/ppt/slideLayouts/_rels/slideLayout193.xml.rels" ContentType="application/vnd.openxmlformats-package.relationships+xml"/>
  <Override PartName="/ppt/slideLayouts/_rels/slideLayout194.xml.rels" ContentType="application/vnd.openxmlformats-package.relationships+xml"/>
  <Override PartName="/ppt/slideLayouts/_rels/slideLayout195.xml.rels" ContentType="application/vnd.openxmlformats-package.relationships+xml"/>
  <Override PartName="/ppt/slideLayouts/_rels/slideLayout196.xml.rels" ContentType="application/vnd.openxmlformats-package.relationships+xml"/>
  <Override PartName="/ppt/slideLayouts/_rels/slideLayout197.xml.rels" ContentType="application/vnd.openxmlformats-package.relationships+xml"/>
  <Override PartName="/ppt/slideLayouts/_rels/slideLayout198.xml.rels" ContentType="application/vnd.openxmlformats-package.relationships+xml"/>
  <Override PartName="/ppt/slideLayouts/_rels/slideLayout199.xml.rels" ContentType="application/vnd.openxmlformats-package.relationships+xml"/>
  <Override PartName="/ppt/slideLayouts/slideLayout149.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158.xml" ContentType="application/vnd.openxmlformats-officedocument.presentationml.slideLayout+xml"/>
  <Override PartName="/ppt/slideLayouts/slideLayout70.xml" ContentType="application/vnd.openxmlformats-officedocument.presentationml.slideLayout+xml"/>
  <Override PartName="/ppt/slideLayouts/slideLayout159.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168.xml" ContentType="application/vnd.openxmlformats-officedocument.presentationml.slideLayout+xml"/>
  <Override PartName="/ppt/slideLayouts/slideLayout80.xml" ContentType="application/vnd.openxmlformats-officedocument.presentationml.slideLayout+xml"/>
  <Override PartName="/ppt/slideLayouts/slideLayout169.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178.xml" ContentType="application/vnd.openxmlformats-officedocument.presentationml.slideLayout+xml"/>
  <Override PartName="/ppt/slideLayouts/slideLayout90.xml" ContentType="application/vnd.openxmlformats-officedocument.presentationml.slideLayout+xml"/>
  <Override PartName="/ppt/slideLayouts/slideLayout179.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_rels/presentation.xml.rels" ContentType="application/vnd.openxmlformats-package.relationships+xml"/>
  <Override PartName="/ppt/slides/slide26.xml" ContentType="application/vnd.openxmlformats-officedocument.presentationml.slide+xml"/>
  <Override PartName="/ppt/slides/slide9.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23.xml" ContentType="application/vnd.openxmlformats-officedocument.presentationml.slide+xml"/>
  <Override PartName="/ppt/slides/slide6.xml" ContentType="application/vnd.openxmlformats-officedocument.presentationml.slide+xml"/>
  <Override PartName="/ppt/slides/slide24.xml" ContentType="application/vnd.openxmlformats-officedocument.presentationml.slide+xml"/>
  <Override PartName="/ppt/slides/slide7.xml" ContentType="application/vnd.openxmlformats-officedocument.presentationml.slide+xml"/>
  <Override PartName="/ppt/slides/slide25.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_rels/slide9.xml.rels" ContentType="application/vnd.openxmlformats-package.relationships+xml"/>
  <Override PartName="/ppt/slides/_rels/slide35.xml.rels" ContentType="application/vnd.openxmlformats-package.relationships+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0.xml.rels" ContentType="application/vnd.openxmlformats-package.relationships+xml"/>
  <Override PartName="/ppt/slides/_rels/slide21.xml.rels" ContentType="application/vnd.openxmlformats-package.relationships+xml"/>
  <Override PartName="/ppt/slides/_rels/slide22.xml.rels" ContentType="application/vnd.openxmlformats-package.relationships+xml"/>
  <Override PartName="/ppt/slides/_rels/slide23.xml.rels" ContentType="application/vnd.openxmlformats-package.relationships+xml"/>
  <Override PartName="/ppt/slides/_rels/slide24.xml.rels" ContentType="application/vnd.openxmlformats-package.relationships+xml"/>
  <Override PartName="/ppt/slides/_rels/slide25.xml.rels" ContentType="application/vnd.openxmlformats-package.relationships+xml"/>
  <Override PartName="/ppt/slides/_rels/slide26.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slides/_rels/slide29.xml.rels" ContentType="application/vnd.openxmlformats-package.relationships+xml"/>
  <Override PartName="/ppt/slides/_rels/slide30.xml.rels" ContentType="application/vnd.openxmlformats-package.relationships+xml"/>
  <Override PartName="/ppt/slides/_rels/slide31.xml.rels" ContentType="application/vnd.openxmlformats-package.relationships+xml"/>
  <Override PartName="/ppt/slides/_rels/slide32.xml.rels" ContentType="application/vnd.openxmlformats-package.relationships+xml"/>
  <Override PartName="/ppt/slides/_rels/slide33.xml.rels" ContentType="application/vnd.openxmlformats-package.relationships+xml"/>
  <Override PartName="/ppt/slides/_rels/slide34.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 id="2147483739" r:id="rId9"/>
    <p:sldMasterId id="2147483752" r:id="rId10"/>
    <p:sldMasterId id="2147483765" r:id="rId11"/>
    <p:sldMasterId id="2147483778" r:id="rId12"/>
    <p:sldMasterId id="2147483791" r:id="rId13"/>
    <p:sldMasterId id="2147483804" r:id="rId14"/>
    <p:sldMasterId id="2147483817" r:id="rId15"/>
    <p:sldMasterId id="2147483830" r:id="rId16"/>
    <p:sldMasterId id="2147483843" r:id="rId17"/>
    <p:sldMasterId id="2147483856" r:id="rId18"/>
  </p:sldMasterIdLst>
  <p:sldIdLst>
    <p:sldId id="256" r:id="rId19"/>
    <p:sldId id="257" r:id="rId20"/>
    <p:sldId id="258" r:id="rId21"/>
    <p:sldId id="259" r:id="rId22"/>
    <p:sldId id="260" r:id="rId23"/>
    <p:sldId id="261" r:id="rId24"/>
    <p:sldId id="262" r:id="rId25"/>
    <p:sldId id="263" r:id="rId26"/>
    <p:sldId id="264" r:id="rId27"/>
    <p:sldId id="265" r:id="rId28"/>
    <p:sldId id="266" r:id="rId29"/>
    <p:sldId id="267" r:id="rId30"/>
    <p:sldId id="268" r:id="rId31"/>
    <p:sldId id="269" r:id="rId32"/>
    <p:sldId id="270" r:id="rId33"/>
    <p:sldId id="271" r:id="rId34"/>
    <p:sldId id="272" r:id="rId35"/>
    <p:sldId id="273" r:id="rId36"/>
    <p:sldId id="274" r:id="rId37"/>
    <p:sldId id="275" r:id="rId38"/>
    <p:sldId id="276" r:id="rId39"/>
    <p:sldId id="277" r:id="rId40"/>
    <p:sldId id="278" r:id="rId41"/>
    <p:sldId id="279" r:id="rId42"/>
    <p:sldId id="280" r:id="rId43"/>
    <p:sldId id="281" r:id="rId44"/>
    <p:sldId id="282" r:id="rId45"/>
    <p:sldId id="283" r:id="rId46"/>
    <p:sldId id="284" r:id="rId47"/>
    <p:sldId id="285" r:id="rId48"/>
    <p:sldId id="286" r:id="rId49"/>
    <p:sldId id="287" r:id="rId50"/>
    <p:sldId id="288" r:id="rId51"/>
    <p:sldId id="289" r:id="rId52"/>
    <p:sldId id="290" r:id="rId53"/>
  </p:sldIdLst>
  <p:sldSz cx="9144000" cy="6858000"/>
  <p:notesSz cx="7559675" cy="10691812"/>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slideMaster" Target="slideMasters/slideMaster9.xml"/><Relationship Id="rId11" Type="http://schemas.openxmlformats.org/officeDocument/2006/relationships/slideMaster" Target="slideMasters/slideMaster10.xml"/><Relationship Id="rId12" Type="http://schemas.openxmlformats.org/officeDocument/2006/relationships/slideMaster" Target="slideMasters/slideMaster11.xml"/><Relationship Id="rId13" Type="http://schemas.openxmlformats.org/officeDocument/2006/relationships/slideMaster" Target="slideMasters/slideMaster12.xml"/><Relationship Id="rId14" Type="http://schemas.openxmlformats.org/officeDocument/2006/relationships/slideMaster" Target="slideMasters/slideMaster13.xml"/><Relationship Id="rId15" Type="http://schemas.openxmlformats.org/officeDocument/2006/relationships/slideMaster" Target="slideMasters/slideMaster14.xml"/><Relationship Id="rId16" Type="http://schemas.openxmlformats.org/officeDocument/2006/relationships/slideMaster" Target="slideMasters/slideMaster15.xml"/><Relationship Id="rId17" Type="http://schemas.openxmlformats.org/officeDocument/2006/relationships/slideMaster" Target="slideMasters/slideMaster16.xml"/><Relationship Id="rId18" Type="http://schemas.openxmlformats.org/officeDocument/2006/relationships/slideMaster" Target="slideMasters/slideMaster17.xml"/><Relationship Id="rId19" Type="http://schemas.openxmlformats.org/officeDocument/2006/relationships/slide" Target="slides/slide1.xml"/><Relationship Id="rId20" Type="http://schemas.openxmlformats.org/officeDocument/2006/relationships/slide" Target="slides/slide2.xml"/><Relationship Id="rId21" Type="http://schemas.openxmlformats.org/officeDocument/2006/relationships/slide" Target="slides/slide3.xml"/><Relationship Id="rId22" Type="http://schemas.openxmlformats.org/officeDocument/2006/relationships/slide" Target="slides/slide4.xml"/><Relationship Id="rId23" Type="http://schemas.openxmlformats.org/officeDocument/2006/relationships/slide" Target="slides/slide5.xml"/><Relationship Id="rId24" Type="http://schemas.openxmlformats.org/officeDocument/2006/relationships/slide" Target="slides/slide6.xml"/><Relationship Id="rId25" Type="http://schemas.openxmlformats.org/officeDocument/2006/relationships/slide" Target="slides/slide7.xml"/><Relationship Id="rId26" Type="http://schemas.openxmlformats.org/officeDocument/2006/relationships/slide" Target="slides/slide8.xml"/><Relationship Id="rId27" Type="http://schemas.openxmlformats.org/officeDocument/2006/relationships/slide" Target="slides/slide9.xml"/><Relationship Id="rId28" Type="http://schemas.openxmlformats.org/officeDocument/2006/relationships/slide" Target="slides/slide10.xml"/><Relationship Id="rId29" Type="http://schemas.openxmlformats.org/officeDocument/2006/relationships/slide" Target="slides/slide11.xml"/><Relationship Id="rId30" Type="http://schemas.openxmlformats.org/officeDocument/2006/relationships/slide" Target="slides/slide12.xml"/><Relationship Id="rId31" Type="http://schemas.openxmlformats.org/officeDocument/2006/relationships/slide" Target="slides/slide13.xml"/><Relationship Id="rId32" Type="http://schemas.openxmlformats.org/officeDocument/2006/relationships/slide" Target="slides/slide14.xml"/><Relationship Id="rId33" Type="http://schemas.openxmlformats.org/officeDocument/2006/relationships/slide" Target="slides/slide15.xml"/><Relationship Id="rId34" Type="http://schemas.openxmlformats.org/officeDocument/2006/relationships/slide" Target="slides/slide16.xml"/><Relationship Id="rId35" Type="http://schemas.openxmlformats.org/officeDocument/2006/relationships/slide" Target="slides/slide17.xml"/><Relationship Id="rId36" Type="http://schemas.openxmlformats.org/officeDocument/2006/relationships/slide" Target="slides/slide18.xml"/><Relationship Id="rId37" Type="http://schemas.openxmlformats.org/officeDocument/2006/relationships/slide" Target="slides/slide19.xml"/><Relationship Id="rId38" Type="http://schemas.openxmlformats.org/officeDocument/2006/relationships/slide" Target="slides/slide20.xml"/><Relationship Id="rId39" Type="http://schemas.openxmlformats.org/officeDocument/2006/relationships/slide" Target="slides/slide21.xml"/><Relationship Id="rId40" Type="http://schemas.openxmlformats.org/officeDocument/2006/relationships/slide" Target="slides/slide22.xml"/><Relationship Id="rId41" Type="http://schemas.openxmlformats.org/officeDocument/2006/relationships/slide" Target="slides/slide23.xml"/><Relationship Id="rId42" Type="http://schemas.openxmlformats.org/officeDocument/2006/relationships/slide" Target="slides/slide24.xml"/><Relationship Id="rId43" Type="http://schemas.openxmlformats.org/officeDocument/2006/relationships/slide" Target="slides/slide25.xml"/><Relationship Id="rId44" Type="http://schemas.openxmlformats.org/officeDocument/2006/relationships/slide" Target="slides/slide26.xml"/><Relationship Id="rId45" Type="http://schemas.openxmlformats.org/officeDocument/2006/relationships/slide" Target="slides/slide27.xml"/><Relationship Id="rId46" Type="http://schemas.openxmlformats.org/officeDocument/2006/relationships/slide" Target="slides/slide28.xml"/><Relationship Id="rId47" Type="http://schemas.openxmlformats.org/officeDocument/2006/relationships/slide" Target="slides/slide29.xml"/><Relationship Id="rId48" Type="http://schemas.openxmlformats.org/officeDocument/2006/relationships/slide" Target="slides/slide30.xml"/><Relationship Id="rId49" Type="http://schemas.openxmlformats.org/officeDocument/2006/relationships/slide" Target="slides/slide31.xml"/><Relationship Id="rId50" Type="http://schemas.openxmlformats.org/officeDocument/2006/relationships/slide" Target="slides/slide32.xml"/><Relationship Id="rId51" Type="http://schemas.openxmlformats.org/officeDocument/2006/relationships/slide" Target="slides/slide33.xml"/><Relationship Id="rId52" Type="http://schemas.openxmlformats.org/officeDocument/2006/relationships/slide" Target="slides/slide34.xml"/><Relationship Id="rId53" Type="http://schemas.openxmlformats.org/officeDocument/2006/relationships/slide" Target="slides/slide35.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0.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1.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2.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3.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4.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5.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6.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9.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1.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2.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3.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4.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5.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6.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7.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8.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9.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2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2.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3.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4.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5.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6.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7.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8.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9.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30.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2.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3.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4.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5.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6.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7.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8.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9.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0.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1.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2.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3.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4.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5.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6.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7.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8.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9.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0.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1.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2.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3.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4.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5.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6.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7.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58.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59.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0.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1.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2.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3.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4.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5.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6.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7.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8.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9.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0.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1.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2.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3.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4.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5.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6.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7.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8.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9.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0.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81.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2.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3.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4.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5.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6.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7.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8.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9.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0.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91.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92.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93.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194.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195.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196.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197.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198.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199.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00.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201.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202.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203.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204.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2.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3.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4.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9.xml.rels><?xml version="1.0" encoding="UTF-8"?>
<Relationships xmlns="http://schemas.openxmlformats.org/package/2006/relationships"><Relationship Id="rId1" Type="http://schemas.openxmlformats.org/officeDocument/2006/relationships/slideMaster" Target="../slideMasters/slideMaster9.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33" name="PlaceHolder 2"/>
          <p:cNvSpPr>
            <a:spLocks noGrp="1"/>
          </p:cNvSpPr>
          <p:nvPr>
            <p:ph type="body"/>
          </p:nvPr>
        </p:nvSpPr>
        <p:spPr>
          <a:xfrm>
            <a:off x="468720" y="1628640"/>
            <a:ext cx="822924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34" name="PlaceHolder 3"/>
          <p:cNvSpPr>
            <a:spLocks noGrp="1"/>
          </p:cNvSpPr>
          <p:nvPr>
            <p:ph type="body"/>
          </p:nvPr>
        </p:nvSpPr>
        <p:spPr>
          <a:xfrm>
            <a:off x="468720" y="3321000"/>
            <a:ext cx="822924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10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78"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379" name="PlaceHolder 2"/>
          <p:cNvSpPr>
            <a:spLocks noGrp="1"/>
          </p:cNvSpPr>
          <p:nvPr>
            <p:ph type="body"/>
          </p:nvPr>
        </p:nvSpPr>
        <p:spPr>
          <a:xfrm>
            <a:off x="468720" y="1628640"/>
            <a:ext cx="4015800" cy="3240000"/>
          </a:xfrm>
          <a:prstGeom prst="rect">
            <a:avLst/>
          </a:prstGeom>
        </p:spPr>
        <p:txBody>
          <a:bodyPr lIns="0" rIns="0" tIns="0" bIns="0">
            <a:normAutofit/>
          </a:bodyPr>
          <a:p>
            <a:endParaRPr b="0" lang="fr-FR" sz="2800" spc="-1" strike="noStrike">
              <a:solidFill>
                <a:srgbClr val="000000"/>
              </a:solidFill>
              <a:latin typeface="Arial"/>
            </a:endParaRPr>
          </a:p>
        </p:txBody>
      </p:sp>
      <p:sp>
        <p:nvSpPr>
          <p:cNvPr id="380" name="PlaceHolder 3"/>
          <p:cNvSpPr>
            <a:spLocks noGrp="1"/>
          </p:cNvSpPr>
          <p:nvPr>
            <p:ph type="body"/>
          </p:nvPr>
        </p:nvSpPr>
        <p:spPr>
          <a:xfrm>
            <a:off x="4685760" y="1628640"/>
            <a:ext cx="4015800" cy="324000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10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81"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Tree>
  </p:cSld>
</p:sldLayout>
</file>

<file path=ppt/slideLayouts/slideLayout10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82" name="PlaceHolder 1"/>
          <p:cNvSpPr>
            <a:spLocks noGrp="1"/>
          </p:cNvSpPr>
          <p:nvPr>
            <p:ph type="subTitle"/>
          </p:nvPr>
        </p:nvSpPr>
        <p:spPr>
          <a:xfrm>
            <a:off x="468720" y="260280"/>
            <a:ext cx="8229240" cy="5297760"/>
          </a:xfrm>
          <a:prstGeom prst="rect">
            <a:avLst/>
          </a:prstGeom>
        </p:spPr>
        <p:txBody>
          <a:bodyPr lIns="0" rIns="0" tIns="0" bIns="0" anchor="ctr">
            <a:spAutoFit/>
          </a:bodyPr>
          <a:p>
            <a:pPr algn="ctr"/>
            <a:endParaRPr b="0" lang="fr-FR" sz="3200" spc="-1" strike="noStrike">
              <a:latin typeface="Arial"/>
            </a:endParaRPr>
          </a:p>
        </p:txBody>
      </p:sp>
    </p:spTree>
  </p:cSld>
</p:sldLayout>
</file>

<file path=ppt/slideLayouts/slideLayout10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83"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384" name="PlaceHolder 2"/>
          <p:cNvSpPr>
            <a:spLocks noGrp="1"/>
          </p:cNvSpPr>
          <p:nvPr>
            <p:ph type="body"/>
          </p:nvPr>
        </p:nvSpPr>
        <p:spPr>
          <a:xfrm>
            <a:off x="46872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385" name="PlaceHolder 3"/>
          <p:cNvSpPr>
            <a:spLocks noGrp="1"/>
          </p:cNvSpPr>
          <p:nvPr>
            <p:ph type="body"/>
          </p:nvPr>
        </p:nvSpPr>
        <p:spPr>
          <a:xfrm>
            <a:off x="4685760" y="1628640"/>
            <a:ext cx="4015800" cy="3240000"/>
          </a:xfrm>
          <a:prstGeom prst="rect">
            <a:avLst/>
          </a:prstGeom>
        </p:spPr>
        <p:txBody>
          <a:bodyPr lIns="0" rIns="0" tIns="0" bIns="0">
            <a:normAutofit/>
          </a:bodyPr>
          <a:p>
            <a:endParaRPr b="0" lang="fr-FR" sz="2800" spc="-1" strike="noStrike">
              <a:solidFill>
                <a:srgbClr val="000000"/>
              </a:solidFill>
              <a:latin typeface="Arial"/>
            </a:endParaRPr>
          </a:p>
        </p:txBody>
      </p:sp>
      <p:sp>
        <p:nvSpPr>
          <p:cNvPr id="386" name="PlaceHolder 4"/>
          <p:cNvSpPr>
            <a:spLocks noGrp="1"/>
          </p:cNvSpPr>
          <p:nvPr>
            <p:ph type="body"/>
          </p:nvPr>
        </p:nvSpPr>
        <p:spPr>
          <a:xfrm>
            <a:off x="468720" y="332100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10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87"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388" name="PlaceHolder 2"/>
          <p:cNvSpPr>
            <a:spLocks noGrp="1"/>
          </p:cNvSpPr>
          <p:nvPr>
            <p:ph type="body"/>
          </p:nvPr>
        </p:nvSpPr>
        <p:spPr>
          <a:xfrm>
            <a:off x="468720" y="1628640"/>
            <a:ext cx="4015800" cy="3240000"/>
          </a:xfrm>
          <a:prstGeom prst="rect">
            <a:avLst/>
          </a:prstGeom>
        </p:spPr>
        <p:txBody>
          <a:bodyPr lIns="0" rIns="0" tIns="0" bIns="0">
            <a:normAutofit/>
          </a:bodyPr>
          <a:p>
            <a:endParaRPr b="0" lang="fr-FR" sz="2800" spc="-1" strike="noStrike">
              <a:solidFill>
                <a:srgbClr val="000000"/>
              </a:solidFill>
              <a:latin typeface="Arial"/>
            </a:endParaRPr>
          </a:p>
        </p:txBody>
      </p:sp>
      <p:sp>
        <p:nvSpPr>
          <p:cNvPr id="389" name="PlaceHolder 3"/>
          <p:cNvSpPr>
            <a:spLocks noGrp="1"/>
          </p:cNvSpPr>
          <p:nvPr>
            <p:ph type="body"/>
          </p:nvPr>
        </p:nvSpPr>
        <p:spPr>
          <a:xfrm>
            <a:off x="468576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390" name="PlaceHolder 4"/>
          <p:cNvSpPr>
            <a:spLocks noGrp="1"/>
          </p:cNvSpPr>
          <p:nvPr>
            <p:ph type="body"/>
          </p:nvPr>
        </p:nvSpPr>
        <p:spPr>
          <a:xfrm>
            <a:off x="4685760" y="332100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10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91"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392" name="PlaceHolder 2"/>
          <p:cNvSpPr>
            <a:spLocks noGrp="1"/>
          </p:cNvSpPr>
          <p:nvPr>
            <p:ph type="body"/>
          </p:nvPr>
        </p:nvSpPr>
        <p:spPr>
          <a:xfrm>
            <a:off x="46872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393" name="PlaceHolder 3"/>
          <p:cNvSpPr>
            <a:spLocks noGrp="1"/>
          </p:cNvSpPr>
          <p:nvPr>
            <p:ph type="body"/>
          </p:nvPr>
        </p:nvSpPr>
        <p:spPr>
          <a:xfrm>
            <a:off x="468576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394" name="PlaceHolder 4"/>
          <p:cNvSpPr>
            <a:spLocks noGrp="1"/>
          </p:cNvSpPr>
          <p:nvPr>
            <p:ph type="body"/>
          </p:nvPr>
        </p:nvSpPr>
        <p:spPr>
          <a:xfrm>
            <a:off x="468720" y="3321000"/>
            <a:ext cx="822924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10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95"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396" name="PlaceHolder 2"/>
          <p:cNvSpPr>
            <a:spLocks noGrp="1"/>
          </p:cNvSpPr>
          <p:nvPr>
            <p:ph type="body"/>
          </p:nvPr>
        </p:nvSpPr>
        <p:spPr>
          <a:xfrm>
            <a:off x="468720" y="1628640"/>
            <a:ext cx="822924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397" name="PlaceHolder 3"/>
          <p:cNvSpPr>
            <a:spLocks noGrp="1"/>
          </p:cNvSpPr>
          <p:nvPr>
            <p:ph type="body"/>
          </p:nvPr>
        </p:nvSpPr>
        <p:spPr>
          <a:xfrm>
            <a:off x="468720" y="3321000"/>
            <a:ext cx="822924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10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98"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399" name="PlaceHolder 2"/>
          <p:cNvSpPr>
            <a:spLocks noGrp="1"/>
          </p:cNvSpPr>
          <p:nvPr>
            <p:ph type="body"/>
          </p:nvPr>
        </p:nvSpPr>
        <p:spPr>
          <a:xfrm>
            <a:off x="46872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400" name="PlaceHolder 3"/>
          <p:cNvSpPr>
            <a:spLocks noGrp="1"/>
          </p:cNvSpPr>
          <p:nvPr>
            <p:ph type="body"/>
          </p:nvPr>
        </p:nvSpPr>
        <p:spPr>
          <a:xfrm>
            <a:off x="468576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401" name="PlaceHolder 4"/>
          <p:cNvSpPr>
            <a:spLocks noGrp="1"/>
          </p:cNvSpPr>
          <p:nvPr>
            <p:ph type="body"/>
          </p:nvPr>
        </p:nvSpPr>
        <p:spPr>
          <a:xfrm>
            <a:off x="468720" y="332100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402" name="PlaceHolder 5"/>
          <p:cNvSpPr>
            <a:spLocks noGrp="1"/>
          </p:cNvSpPr>
          <p:nvPr>
            <p:ph type="body"/>
          </p:nvPr>
        </p:nvSpPr>
        <p:spPr>
          <a:xfrm>
            <a:off x="4685760" y="332100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10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03"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404" name="PlaceHolder 2"/>
          <p:cNvSpPr>
            <a:spLocks noGrp="1"/>
          </p:cNvSpPr>
          <p:nvPr>
            <p:ph type="body"/>
          </p:nvPr>
        </p:nvSpPr>
        <p:spPr>
          <a:xfrm>
            <a:off x="468720" y="162864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405" name="PlaceHolder 3"/>
          <p:cNvSpPr>
            <a:spLocks noGrp="1"/>
          </p:cNvSpPr>
          <p:nvPr>
            <p:ph type="body"/>
          </p:nvPr>
        </p:nvSpPr>
        <p:spPr>
          <a:xfrm>
            <a:off x="3251160" y="162864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406" name="PlaceHolder 4"/>
          <p:cNvSpPr>
            <a:spLocks noGrp="1"/>
          </p:cNvSpPr>
          <p:nvPr>
            <p:ph type="body"/>
          </p:nvPr>
        </p:nvSpPr>
        <p:spPr>
          <a:xfrm>
            <a:off x="6033600" y="162864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407" name="PlaceHolder 5"/>
          <p:cNvSpPr>
            <a:spLocks noGrp="1"/>
          </p:cNvSpPr>
          <p:nvPr>
            <p:ph type="body"/>
          </p:nvPr>
        </p:nvSpPr>
        <p:spPr>
          <a:xfrm>
            <a:off x="468720" y="332100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408" name="PlaceHolder 6"/>
          <p:cNvSpPr>
            <a:spLocks noGrp="1"/>
          </p:cNvSpPr>
          <p:nvPr>
            <p:ph type="body"/>
          </p:nvPr>
        </p:nvSpPr>
        <p:spPr>
          <a:xfrm>
            <a:off x="3251160" y="332100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409" name="PlaceHolder 7"/>
          <p:cNvSpPr>
            <a:spLocks noGrp="1"/>
          </p:cNvSpPr>
          <p:nvPr>
            <p:ph type="body"/>
          </p:nvPr>
        </p:nvSpPr>
        <p:spPr>
          <a:xfrm>
            <a:off x="6033600" y="332100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10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36" name="PlaceHolder 2"/>
          <p:cNvSpPr>
            <a:spLocks noGrp="1"/>
          </p:cNvSpPr>
          <p:nvPr>
            <p:ph type="body"/>
          </p:nvPr>
        </p:nvSpPr>
        <p:spPr>
          <a:xfrm>
            <a:off x="46872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37" name="PlaceHolder 3"/>
          <p:cNvSpPr>
            <a:spLocks noGrp="1"/>
          </p:cNvSpPr>
          <p:nvPr>
            <p:ph type="body"/>
          </p:nvPr>
        </p:nvSpPr>
        <p:spPr>
          <a:xfrm>
            <a:off x="468576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38" name="PlaceHolder 4"/>
          <p:cNvSpPr>
            <a:spLocks noGrp="1"/>
          </p:cNvSpPr>
          <p:nvPr>
            <p:ph type="body"/>
          </p:nvPr>
        </p:nvSpPr>
        <p:spPr>
          <a:xfrm>
            <a:off x="468720" y="332100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39" name="PlaceHolder 5"/>
          <p:cNvSpPr>
            <a:spLocks noGrp="1"/>
          </p:cNvSpPr>
          <p:nvPr>
            <p:ph type="body"/>
          </p:nvPr>
        </p:nvSpPr>
        <p:spPr>
          <a:xfrm>
            <a:off x="4685760" y="332100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1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19"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420" name="PlaceHolder 2"/>
          <p:cNvSpPr>
            <a:spLocks noGrp="1"/>
          </p:cNvSpPr>
          <p:nvPr>
            <p:ph type="subTitle"/>
          </p:nvPr>
        </p:nvSpPr>
        <p:spPr>
          <a:xfrm>
            <a:off x="468720" y="1628640"/>
            <a:ext cx="8229240" cy="3240000"/>
          </a:xfrm>
          <a:prstGeom prst="rect">
            <a:avLst/>
          </a:prstGeom>
        </p:spPr>
        <p:txBody>
          <a:bodyPr lIns="0" rIns="0" tIns="0" bIns="0" anchor="ctr">
            <a:spAutoFit/>
          </a:bodyPr>
          <a:p>
            <a:pPr algn="ctr"/>
            <a:endParaRPr b="0" lang="fr-FR" sz="3200" spc="-1" strike="noStrike">
              <a:latin typeface="Arial"/>
            </a:endParaRPr>
          </a:p>
        </p:txBody>
      </p:sp>
    </p:spTree>
  </p:cSld>
</p:sldLayout>
</file>

<file path=ppt/slideLayouts/slideLayout1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21"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422" name="PlaceHolder 2"/>
          <p:cNvSpPr>
            <a:spLocks noGrp="1"/>
          </p:cNvSpPr>
          <p:nvPr>
            <p:ph type="body"/>
          </p:nvPr>
        </p:nvSpPr>
        <p:spPr>
          <a:xfrm>
            <a:off x="468720" y="1628640"/>
            <a:ext cx="8229240" cy="324000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1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23"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424" name="PlaceHolder 2"/>
          <p:cNvSpPr>
            <a:spLocks noGrp="1"/>
          </p:cNvSpPr>
          <p:nvPr>
            <p:ph type="body"/>
          </p:nvPr>
        </p:nvSpPr>
        <p:spPr>
          <a:xfrm>
            <a:off x="468720" y="1628640"/>
            <a:ext cx="4015800" cy="3240000"/>
          </a:xfrm>
          <a:prstGeom prst="rect">
            <a:avLst/>
          </a:prstGeom>
        </p:spPr>
        <p:txBody>
          <a:bodyPr lIns="0" rIns="0" tIns="0" bIns="0">
            <a:normAutofit/>
          </a:bodyPr>
          <a:p>
            <a:endParaRPr b="0" lang="fr-FR" sz="2800" spc="-1" strike="noStrike">
              <a:solidFill>
                <a:srgbClr val="000000"/>
              </a:solidFill>
              <a:latin typeface="Arial"/>
            </a:endParaRPr>
          </a:p>
        </p:txBody>
      </p:sp>
      <p:sp>
        <p:nvSpPr>
          <p:cNvPr id="425" name="PlaceHolder 3"/>
          <p:cNvSpPr>
            <a:spLocks noGrp="1"/>
          </p:cNvSpPr>
          <p:nvPr>
            <p:ph type="body"/>
          </p:nvPr>
        </p:nvSpPr>
        <p:spPr>
          <a:xfrm>
            <a:off x="4685760" y="1628640"/>
            <a:ext cx="4015800" cy="324000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1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26"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Tree>
  </p:cSld>
</p:sldLayout>
</file>

<file path=ppt/slideLayouts/slideLayout1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27" name="PlaceHolder 1"/>
          <p:cNvSpPr>
            <a:spLocks noGrp="1"/>
          </p:cNvSpPr>
          <p:nvPr>
            <p:ph type="subTitle"/>
          </p:nvPr>
        </p:nvSpPr>
        <p:spPr>
          <a:xfrm>
            <a:off x="468720" y="260280"/>
            <a:ext cx="8229240" cy="5297760"/>
          </a:xfrm>
          <a:prstGeom prst="rect">
            <a:avLst/>
          </a:prstGeom>
        </p:spPr>
        <p:txBody>
          <a:bodyPr lIns="0" rIns="0" tIns="0" bIns="0" anchor="ctr">
            <a:spAutoFit/>
          </a:bodyPr>
          <a:p>
            <a:pPr algn="ctr"/>
            <a:endParaRPr b="0" lang="fr-FR" sz="3200" spc="-1" strike="noStrike">
              <a:latin typeface="Arial"/>
            </a:endParaRPr>
          </a:p>
        </p:txBody>
      </p:sp>
    </p:spTree>
  </p:cSld>
</p:sldLayout>
</file>

<file path=ppt/slideLayouts/slideLayout1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28"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429" name="PlaceHolder 2"/>
          <p:cNvSpPr>
            <a:spLocks noGrp="1"/>
          </p:cNvSpPr>
          <p:nvPr>
            <p:ph type="body"/>
          </p:nvPr>
        </p:nvSpPr>
        <p:spPr>
          <a:xfrm>
            <a:off x="46872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430" name="PlaceHolder 3"/>
          <p:cNvSpPr>
            <a:spLocks noGrp="1"/>
          </p:cNvSpPr>
          <p:nvPr>
            <p:ph type="body"/>
          </p:nvPr>
        </p:nvSpPr>
        <p:spPr>
          <a:xfrm>
            <a:off x="4685760" y="1628640"/>
            <a:ext cx="4015800" cy="3240000"/>
          </a:xfrm>
          <a:prstGeom prst="rect">
            <a:avLst/>
          </a:prstGeom>
        </p:spPr>
        <p:txBody>
          <a:bodyPr lIns="0" rIns="0" tIns="0" bIns="0">
            <a:normAutofit/>
          </a:bodyPr>
          <a:p>
            <a:endParaRPr b="0" lang="fr-FR" sz="2800" spc="-1" strike="noStrike">
              <a:solidFill>
                <a:srgbClr val="000000"/>
              </a:solidFill>
              <a:latin typeface="Arial"/>
            </a:endParaRPr>
          </a:p>
        </p:txBody>
      </p:sp>
      <p:sp>
        <p:nvSpPr>
          <p:cNvPr id="431" name="PlaceHolder 4"/>
          <p:cNvSpPr>
            <a:spLocks noGrp="1"/>
          </p:cNvSpPr>
          <p:nvPr>
            <p:ph type="body"/>
          </p:nvPr>
        </p:nvSpPr>
        <p:spPr>
          <a:xfrm>
            <a:off x="468720" y="332100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1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432"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433" name="PlaceHolder 2"/>
          <p:cNvSpPr>
            <a:spLocks noGrp="1"/>
          </p:cNvSpPr>
          <p:nvPr>
            <p:ph type="body"/>
          </p:nvPr>
        </p:nvSpPr>
        <p:spPr>
          <a:xfrm>
            <a:off x="468720" y="1628640"/>
            <a:ext cx="4015800" cy="3240000"/>
          </a:xfrm>
          <a:prstGeom prst="rect">
            <a:avLst/>
          </a:prstGeom>
        </p:spPr>
        <p:txBody>
          <a:bodyPr lIns="0" rIns="0" tIns="0" bIns="0">
            <a:normAutofit/>
          </a:bodyPr>
          <a:p>
            <a:endParaRPr b="0" lang="fr-FR" sz="2800" spc="-1" strike="noStrike">
              <a:solidFill>
                <a:srgbClr val="000000"/>
              </a:solidFill>
              <a:latin typeface="Arial"/>
            </a:endParaRPr>
          </a:p>
        </p:txBody>
      </p:sp>
      <p:sp>
        <p:nvSpPr>
          <p:cNvPr id="434" name="PlaceHolder 3"/>
          <p:cNvSpPr>
            <a:spLocks noGrp="1"/>
          </p:cNvSpPr>
          <p:nvPr>
            <p:ph type="body"/>
          </p:nvPr>
        </p:nvSpPr>
        <p:spPr>
          <a:xfrm>
            <a:off x="468576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435" name="PlaceHolder 4"/>
          <p:cNvSpPr>
            <a:spLocks noGrp="1"/>
          </p:cNvSpPr>
          <p:nvPr>
            <p:ph type="body"/>
          </p:nvPr>
        </p:nvSpPr>
        <p:spPr>
          <a:xfrm>
            <a:off x="4685760" y="332100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1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436"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437" name="PlaceHolder 2"/>
          <p:cNvSpPr>
            <a:spLocks noGrp="1"/>
          </p:cNvSpPr>
          <p:nvPr>
            <p:ph type="body"/>
          </p:nvPr>
        </p:nvSpPr>
        <p:spPr>
          <a:xfrm>
            <a:off x="46872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438" name="PlaceHolder 3"/>
          <p:cNvSpPr>
            <a:spLocks noGrp="1"/>
          </p:cNvSpPr>
          <p:nvPr>
            <p:ph type="body"/>
          </p:nvPr>
        </p:nvSpPr>
        <p:spPr>
          <a:xfrm>
            <a:off x="468576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439" name="PlaceHolder 4"/>
          <p:cNvSpPr>
            <a:spLocks noGrp="1"/>
          </p:cNvSpPr>
          <p:nvPr>
            <p:ph type="body"/>
          </p:nvPr>
        </p:nvSpPr>
        <p:spPr>
          <a:xfrm>
            <a:off x="468720" y="3321000"/>
            <a:ext cx="822924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1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440"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441" name="PlaceHolder 2"/>
          <p:cNvSpPr>
            <a:spLocks noGrp="1"/>
          </p:cNvSpPr>
          <p:nvPr>
            <p:ph type="body"/>
          </p:nvPr>
        </p:nvSpPr>
        <p:spPr>
          <a:xfrm>
            <a:off x="468720" y="1628640"/>
            <a:ext cx="822924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442" name="PlaceHolder 3"/>
          <p:cNvSpPr>
            <a:spLocks noGrp="1"/>
          </p:cNvSpPr>
          <p:nvPr>
            <p:ph type="body"/>
          </p:nvPr>
        </p:nvSpPr>
        <p:spPr>
          <a:xfrm>
            <a:off x="468720" y="3321000"/>
            <a:ext cx="822924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1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443"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444" name="PlaceHolder 2"/>
          <p:cNvSpPr>
            <a:spLocks noGrp="1"/>
          </p:cNvSpPr>
          <p:nvPr>
            <p:ph type="body"/>
          </p:nvPr>
        </p:nvSpPr>
        <p:spPr>
          <a:xfrm>
            <a:off x="46872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445" name="PlaceHolder 3"/>
          <p:cNvSpPr>
            <a:spLocks noGrp="1"/>
          </p:cNvSpPr>
          <p:nvPr>
            <p:ph type="body"/>
          </p:nvPr>
        </p:nvSpPr>
        <p:spPr>
          <a:xfrm>
            <a:off x="468576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446" name="PlaceHolder 4"/>
          <p:cNvSpPr>
            <a:spLocks noGrp="1"/>
          </p:cNvSpPr>
          <p:nvPr>
            <p:ph type="body"/>
          </p:nvPr>
        </p:nvSpPr>
        <p:spPr>
          <a:xfrm>
            <a:off x="468720" y="332100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447" name="PlaceHolder 5"/>
          <p:cNvSpPr>
            <a:spLocks noGrp="1"/>
          </p:cNvSpPr>
          <p:nvPr>
            <p:ph type="body"/>
          </p:nvPr>
        </p:nvSpPr>
        <p:spPr>
          <a:xfrm>
            <a:off x="4685760" y="332100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0"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41" name="PlaceHolder 2"/>
          <p:cNvSpPr>
            <a:spLocks noGrp="1"/>
          </p:cNvSpPr>
          <p:nvPr>
            <p:ph type="body"/>
          </p:nvPr>
        </p:nvSpPr>
        <p:spPr>
          <a:xfrm>
            <a:off x="468720" y="162864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42" name="PlaceHolder 3"/>
          <p:cNvSpPr>
            <a:spLocks noGrp="1"/>
          </p:cNvSpPr>
          <p:nvPr>
            <p:ph type="body"/>
          </p:nvPr>
        </p:nvSpPr>
        <p:spPr>
          <a:xfrm>
            <a:off x="3251160" y="162864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43" name="PlaceHolder 4"/>
          <p:cNvSpPr>
            <a:spLocks noGrp="1"/>
          </p:cNvSpPr>
          <p:nvPr>
            <p:ph type="body"/>
          </p:nvPr>
        </p:nvSpPr>
        <p:spPr>
          <a:xfrm>
            <a:off x="6033600" y="162864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44" name="PlaceHolder 5"/>
          <p:cNvSpPr>
            <a:spLocks noGrp="1"/>
          </p:cNvSpPr>
          <p:nvPr>
            <p:ph type="body"/>
          </p:nvPr>
        </p:nvSpPr>
        <p:spPr>
          <a:xfrm>
            <a:off x="468720" y="332100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45" name="PlaceHolder 6"/>
          <p:cNvSpPr>
            <a:spLocks noGrp="1"/>
          </p:cNvSpPr>
          <p:nvPr>
            <p:ph type="body"/>
          </p:nvPr>
        </p:nvSpPr>
        <p:spPr>
          <a:xfrm>
            <a:off x="3251160" y="332100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46" name="PlaceHolder 7"/>
          <p:cNvSpPr>
            <a:spLocks noGrp="1"/>
          </p:cNvSpPr>
          <p:nvPr>
            <p:ph type="body"/>
          </p:nvPr>
        </p:nvSpPr>
        <p:spPr>
          <a:xfrm>
            <a:off x="6033600" y="332100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1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48"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449" name="PlaceHolder 2"/>
          <p:cNvSpPr>
            <a:spLocks noGrp="1"/>
          </p:cNvSpPr>
          <p:nvPr>
            <p:ph type="body"/>
          </p:nvPr>
        </p:nvSpPr>
        <p:spPr>
          <a:xfrm>
            <a:off x="468720" y="162864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450" name="PlaceHolder 3"/>
          <p:cNvSpPr>
            <a:spLocks noGrp="1"/>
          </p:cNvSpPr>
          <p:nvPr>
            <p:ph type="body"/>
          </p:nvPr>
        </p:nvSpPr>
        <p:spPr>
          <a:xfrm>
            <a:off x="3251160" y="162864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451" name="PlaceHolder 4"/>
          <p:cNvSpPr>
            <a:spLocks noGrp="1"/>
          </p:cNvSpPr>
          <p:nvPr>
            <p:ph type="body"/>
          </p:nvPr>
        </p:nvSpPr>
        <p:spPr>
          <a:xfrm>
            <a:off x="6033600" y="162864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452" name="PlaceHolder 5"/>
          <p:cNvSpPr>
            <a:spLocks noGrp="1"/>
          </p:cNvSpPr>
          <p:nvPr>
            <p:ph type="body"/>
          </p:nvPr>
        </p:nvSpPr>
        <p:spPr>
          <a:xfrm>
            <a:off x="468720" y="332100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453" name="PlaceHolder 6"/>
          <p:cNvSpPr>
            <a:spLocks noGrp="1"/>
          </p:cNvSpPr>
          <p:nvPr>
            <p:ph type="body"/>
          </p:nvPr>
        </p:nvSpPr>
        <p:spPr>
          <a:xfrm>
            <a:off x="3251160" y="332100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454" name="PlaceHolder 7"/>
          <p:cNvSpPr>
            <a:spLocks noGrp="1"/>
          </p:cNvSpPr>
          <p:nvPr>
            <p:ph type="body"/>
          </p:nvPr>
        </p:nvSpPr>
        <p:spPr>
          <a:xfrm>
            <a:off x="6033600" y="332100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1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64"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465" name="PlaceHolder 2"/>
          <p:cNvSpPr>
            <a:spLocks noGrp="1"/>
          </p:cNvSpPr>
          <p:nvPr>
            <p:ph type="subTitle"/>
          </p:nvPr>
        </p:nvSpPr>
        <p:spPr>
          <a:xfrm>
            <a:off x="468720" y="1628640"/>
            <a:ext cx="8229240" cy="3240000"/>
          </a:xfrm>
          <a:prstGeom prst="rect">
            <a:avLst/>
          </a:prstGeom>
        </p:spPr>
        <p:txBody>
          <a:bodyPr lIns="0" rIns="0" tIns="0" bIns="0" anchor="ctr">
            <a:spAutoFit/>
          </a:bodyPr>
          <a:p>
            <a:pPr algn="ctr"/>
            <a:endParaRPr b="0" lang="fr-FR" sz="3200" spc="-1" strike="noStrike">
              <a:latin typeface="Arial"/>
            </a:endParaRPr>
          </a:p>
        </p:txBody>
      </p:sp>
    </p:spTree>
  </p:cSld>
</p:sldLayout>
</file>

<file path=ppt/slideLayouts/slideLayout1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66"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467" name="PlaceHolder 2"/>
          <p:cNvSpPr>
            <a:spLocks noGrp="1"/>
          </p:cNvSpPr>
          <p:nvPr>
            <p:ph type="body"/>
          </p:nvPr>
        </p:nvSpPr>
        <p:spPr>
          <a:xfrm>
            <a:off x="468720" y="1628640"/>
            <a:ext cx="8229240" cy="324000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1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68"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469" name="PlaceHolder 2"/>
          <p:cNvSpPr>
            <a:spLocks noGrp="1"/>
          </p:cNvSpPr>
          <p:nvPr>
            <p:ph type="body"/>
          </p:nvPr>
        </p:nvSpPr>
        <p:spPr>
          <a:xfrm>
            <a:off x="468720" y="1628640"/>
            <a:ext cx="4015800" cy="3240000"/>
          </a:xfrm>
          <a:prstGeom prst="rect">
            <a:avLst/>
          </a:prstGeom>
        </p:spPr>
        <p:txBody>
          <a:bodyPr lIns="0" rIns="0" tIns="0" bIns="0">
            <a:normAutofit/>
          </a:bodyPr>
          <a:p>
            <a:endParaRPr b="0" lang="fr-FR" sz="2800" spc="-1" strike="noStrike">
              <a:solidFill>
                <a:srgbClr val="000000"/>
              </a:solidFill>
              <a:latin typeface="Arial"/>
            </a:endParaRPr>
          </a:p>
        </p:txBody>
      </p:sp>
      <p:sp>
        <p:nvSpPr>
          <p:cNvPr id="470" name="PlaceHolder 3"/>
          <p:cNvSpPr>
            <a:spLocks noGrp="1"/>
          </p:cNvSpPr>
          <p:nvPr>
            <p:ph type="body"/>
          </p:nvPr>
        </p:nvSpPr>
        <p:spPr>
          <a:xfrm>
            <a:off x="4685760" y="1628640"/>
            <a:ext cx="4015800" cy="324000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1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71"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Tree>
  </p:cSld>
</p:sldLayout>
</file>

<file path=ppt/slideLayouts/slideLayout1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72" name="PlaceHolder 1"/>
          <p:cNvSpPr>
            <a:spLocks noGrp="1"/>
          </p:cNvSpPr>
          <p:nvPr>
            <p:ph type="subTitle"/>
          </p:nvPr>
        </p:nvSpPr>
        <p:spPr>
          <a:xfrm>
            <a:off x="468720" y="260280"/>
            <a:ext cx="8229240" cy="5297760"/>
          </a:xfrm>
          <a:prstGeom prst="rect">
            <a:avLst/>
          </a:prstGeom>
        </p:spPr>
        <p:txBody>
          <a:bodyPr lIns="0" rIns="0" tIns="0" bIns="0" anchor="ctr">
            <a:spAutoFit/>
          </a:bodyPr>
          <a:p>
            <a:pPr algn="ctr"/>
            <a:endParaRPr b="0" lang="fr-FR" sz="3200" spc="-1" strike="noStrike">
              <a:latin typeface="Arial"/>
            </a:endParaRPr>
          </a:p>
        </p:txBody>
      </p:sp>
    </p:spTree>
  </p:cSld>
</p:sldLayout>
</file>

<file path=ppt/slideLayouts/slideLayout1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73"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474" name="PlaceHolder 2"/>
          <p:cNvSpPr>
            <a:spLocks noGrp="1"/>
          </p:cNvSpPr>
          <p:nvPr>
            <p:ph type="body"/>
          </p:nvPr>
        </p:nvSpPr>
        <p:spPr>
          <a:xfrm>
            <a:off x="46872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475" name="PlaceHolder 3"/>
          <p:cNvSpPr>
            <a:spLocks noGrp="1"/>
          </p:cNvSpPr>
          <p:nvPr>
            <p:ph type="body"/>
          </p:nvPr>
        </p:nvSpPr>
        <p:spPr>
          <a:xfrm>
            <a:off x="4685760" y="1628640"/>
            <a:ext cx="4015800" cy="3240000"/>
          </a:xfrm>
          <a:prstGeom prst="rect">
            <a:avLst/>
          </a:prstGeom>
        </p:spPr>
        <p:txBody>
          <a:bodyPr lIns="0" rIns="0" tIns="0" bIns="0">
            <a:normAutofit/>
          </a:bodyPr>
          <a:p>
            <a:endParaRPr b="0" lang="fr-FR" sz="2800" spc="-1" strike="noStrike">
              <a:solidFill>
                <a:srgbClr val="000000"/>
              </a:solidFill>
              <a:latin typeface="Arial"/>
            </a:endParaRPr>
          </a:p>
        </p:txBody>
      </p:sp>
      <p:sp>
        <p:nvSpPr>
          <p:cNvPr id="476" name="PlaceHolder 4"/>
          <p:cNvSpPr>
            <a:spLocks noGrp="1"/>
          </p:cNvSpPr>
          <p:nvPr>
            <p:ph type="body"/>
          </p:nvPr>
        </p:nvSpPr>
        <p:spPr>
          <a:xfrm>
            <a:off x="468720" y="332100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1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477"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478" name="PlaceHolder 2"/>
          <p:cNvSpPr>
            <a:spLocks noGrp="1"/>
          </p:cNvSpPr>
          <p:nvPr>
            <p:ph type="body"/>
          </p:nvPr>
        </p:nvSpPr>
        <p:spPr>
          <a:xfrm>
            <a:off x="468720" y="1628640"/>
            <a:ext cx="4015800" cy="3240000"/>
          </a:xfrm>
          <a:prstGeom prst="rect">
            <a:avLst/>
          </a:prstGeom>
        </p:spPr>
        <p:txBody>
          <a:bodyPr lIns="0" rIns="0" tIns="0" bIns="0">
            <a:normAutofit/>
          </a:bodyPr>
          <a:p>
            <a:endParaRPr b="0" lang="fr-FR" sz="2800" spc="-1" strike="noStrike">
              <a:solidFill>
                <a:srgbClr val="000000"/>
              </a:solidFill>
              <a:latin typeface="Arial"/>
            </a:endParaRPr>
          </a:p>
        </p:txBody>
      </p:sp>
      <p:sp>
        <p:nvSpPr>
          <p:cNvPr id="479" name="PlaceHolder 3"/>
          <p:cNvSpPr>
            <a:spLocks noGrp="1"/>
          </p:cNvSpPr>
          <p:nvPr>
            <p:ph type="body"/>
          </p:nvPr>
        </p:nvSpPr>
        <p:spPr>
          <a:xfrm>
            <a:off x="468576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480" name="PlaceHolder 4"/>
          <p:cNvSpPr>
            <a:spLocks noGrp="1"/>
          </p:cNvSpPr>
          <p:nvPr>
            <p:ph type="body"/>
          </p:nvPr>
        </p:nvSpPr>
        <p:spPr>
          <a:xfrm>
            <a:off x="4685760" y="332100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1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481"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482" name="PlaceHolder 2"/>
          <p:cNvSpPr>
            <a:spLocks noGrp="1"/>
          </p:cNvSpPr>
          <p:nvPr>
            <p:ph type="body"/>
          </p:nvPr>
        </p:nvSpPr>
        <p:spPr>
          <a:xfrm>
            <a:off x="46872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483" name="PlaceHolder 3"/>
          <p:cNvSpPr>
            <a:spLocks noGrp="1"/>
          </p:cNvSpPr>
          <p:nvPr>
            <p:ph type="body"/>
          </p:nvPr>
        </p:nvSpPr>
        <p:spPr>
          <a:xfrm>
            <a:off x="468576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484" name="PlaceHolder 4"/>
          <p:cNvSpPr>
            <a:spLocks noGrp="1"/>
          </p:cNvSpPr>
          <p:nvPr>
            <p:ph type="body"/>
          </p:nvPr>
        </p:nvSpPr>
        <p:spPr>
          <a:xfrm>
            <a:off x="468720" y="3321000"/>
            <a:ext cx="822924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485"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486" name="PlaceHolder 2"/>
          <p:cNvSpPr>
            <a:spLocks noGrp="1"/>
          </p:cNvSpPr>
          <p:nvPr>
            <p:ph type="body"/>
          </p:nvPr>
        </p:nvSpPr>
        <p:spPr>
          <a:xfrm>
            <a:off x="468720" y="1628640"/>
            <a:ext cx="822924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487" name="PlaceHolder 3"/>
          <p:cNvSpPr>
            <a:spLocks noGrp="1"/>
          </p:cNvSpPr>
          <p:nvPr>
            <p:ph type="body"/>
          </p:nvPr>
        </p:nvSpPr>
        <p:spPr>
          <a:xfrm>
            <a:off x="468720" y="3321000"/>
            <a:ext cx="822924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1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488"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489" name="PlaceHolder 2"/>
          <p:cNvSpPr>
            <a:spLocks noGrp="1"/>
          </p:cNvSpPr>
          <p:nvPr>
            <p:ph type="body"/>
          </p:nvPr>
        </p:nvSpPr>
        <p:spPr>
          <a:xfrm>
            <a:off x="46872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490" name="PlaceHolder 3"/>
          <p:cNvSpPr>
            <a:spLocks noGrp="1"/>
          </p:cNvSpPr>
          <p:nvPr>
            <p:ph type="body"/>
          </p:nvPr>
        </p:nvSpPr>
        <p:spPr>
          <a:xfrm>
            <a:off x="468576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491" name="PlaceHolder 4"/>
          <p:cNvSpPr>
            <a:spLocks noGrp="1"/>
          </p:cNvSpPr>
          <p:nvPr>
            <p:ph type="body"/>
          </p:nvPr>
        </p:nvSpPr>
        <p:spPr>
          <a:xfrm>
            <a:off x="468720" y="332100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492" name="PlaceHolder 5"/>
          <p:cNvSpPr>
            <a:spLocks noGrp="1"/>
          </p:cNvSpPr>
          <p:nvPr>
            <p:ph type="body"/>
          </p:nvPr>
        </p:nvSpPr>
        <p:spPr>
          <a:xfrm>
            <a:off x="4685760" y="332100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1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93"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494" name="PlaceHolder 2"/>
          <p:cNvSpPr>
            <a:spLocks noGrp="1"/>
          </p:cNvSpPr>
          <p:nvPr>
            <p:ph type="body"/>
          </p:nvPr>
        </p:nvSpPr>
        <p:spPr>
          <a:xfrm>
            <a:off x="468720" y="162864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495" name="PlaceHolder 3"/>
          <p:cNvSpPr>
            <a:spLocks noGrp="1"/>
          </p:cNvSpPr>
          <p:nvPr>
            <p:ph type="body"/>
          </p:nvPr>
        </p:nvSpPr>
        <p:spPr>
          <a:xfrm>
            <a:off x="3251160" y="162864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496" name="PlaceHolder 4"/>
          <p:cNvSpPr>
            <a:spLocks noGrp="1"/>
          </p:cNvSpPr>
          <p:nvPr>
            <p:ph type="body"/>
          </p:nvPr>
        </p:nvSpPr>
        <p:spPr>
          <a:xfrm>
            <a:off x="6033600" y="162864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497" name="PlaceHolder 5"/>
          <p:cNvSpPr>
            <a:spLocks noGrp="1"/>
          </p:cNvSpPr>
          <p:nvPr>
            <p:ph type="body"/>
          </p:nvPr>
        </p:nvSpPr>
        <p:spPr>
          <a:xfrm>
            <a:off x="468720" y="332100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498" name="PlaceHolder 6"/>
          <p:cNvSpPr>
            <a:spLocks noGrp="1"/>
          </p:cNvSpPr>
          <p:nvPr>
            <p:ph type="body"/>
          </p:nvPr>
        </p:nvSpPr>
        <p:spPr>
          <a:xfrm>
            <a:off x="3251160" y="332100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499" name="PlaceHolder 7"/>
          <p:cNvSpPr>
            <a:spLocks noGrp="1"/>
          </p:cNvSpPr>
          <p:nvPr>
            <p:ph type="body"/>
          </p:nvPr>
        </p:nvSpPr>
        <p:spPr>
          <a:xfrm>
            <a:off x="6033600" y="332100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1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10"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511" name="PlaceHolder 2"/>
          <p:cNvSpPr>
            <a:spLocks noGrp="1"/>
          </p:cNvSpPr>
          <p:nvPr>
            <p:ph type="subTitle"/>
          </p:nvPr>
        </p:nvSpPr>
        <p:spPr>
          <a:xfrm>
            <a:off x="468720" y="1628640"/>
            <a:ext cx="8229240" cy="3240000"/>
          </a:xfrm>
          <a:prstGeom prst="rect">
            <a:avLst/>
          </a:prstGeom>
        </p:spPr>
        <p:txBody>
          <a:bodyPr lIns="0" rIns="0" tIns="0" bIns="0" anchor="ctr">
            <a:spAutoFit/>
          </a:bodyPr>
          <a:p>
            <a:pPr algn="ctr"/>
            <a:endParaRPr b="0" lang="fr-FR" sz="3200" spc="-1" strike="noStrike">
              <a:latin typeface="Arial"/>
            </a:endParaRPr>
          </a:p>
        </p:txBody>
      </p:sp>
    </p:spTree>
  </p:cSld>
</p:sldLayout>
</file>

<file path=ppt/slideLayouts/slideLayout1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12"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513" name="PlaceHolder 2"/>
          <p:cNvSpPr>
            <a:spLocks noGrp="1"/>
          </p:cNvSpPr>
          <p:nvPr>
            <p:ph type="body"/>
          </p:nvPr>
        </p:nvSpPr>
        <p:spPr>
          <a:xfrm>
            <a:off x="468720" y="1628640"/>
            <a:ext cx="8229240" cy="324000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1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14"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515" name="PlaceHolder 2"/>
          <p:cNvSpPr>
            <a:spLocks noGrp="1"/>
          </p:cNvSpPr>
          <p:nvPr>
            <p:ph type="body"/>
          </p:nvPr>
        </p:nvSpPr>
        <p:spPr>
          <a:xfrm>
            <a:off x="468720" y="1628640"/>
            <a:ext cx="4015800" cy="3240000"/>
          </a:xfrm>
          <a:prstGeom prst="rect">
            <a:avLst/>
          </a:prstGeom>
        </p:spPr>
        <p:txBody>
          <a:bodyPr lIns="0" rIns="0" tIns="0" bIns="0">
            <a:normAutofit/>
          </a:bodyPr>
          <a:p>
            <a:endParaRPr b="0" lang="fr-FR" sz="2800" spc="-1" strike="noStrike">
              <a:solidFill>
                <a:srgbClr val="000000"/>
              </a:solidFill>
              <a:latin typeface="Arial"/>
            </a:endParaRPr>
          </a:p>
        </p:txBody>
      </p:sp>
      <p:sp>
        <p:nvSpPr>
          <p:cNvPr id="516" name="PlaceHolder 3"/>
          <p:cNvSpPr>
            <a:spLocks noGrp="1"/>
          </p:cNvSpPr>
          <p:nvPr>
            <p:ph type="body"/>
          </p:nvPr>
        </p:nvSpPr>
        <p:spPr>
          <a:xfrm>
            <a:off x="4685760" y="1628640"/>
            <a:ext cx="4015800" cy="324000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1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17"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Tree>
  </p:cSld>
</p:sldLayout>
</file>

<file path=ppt/slideLayouts/slideLayout1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18" name="PlaceHolder 1"/>
          <p:cNvSpPr>
            <a:spLocks noGrp="1"/>
          </p:cNvSpPr>
          <p:nvPr>
            <p:ph type="subTitle"/>
          </p:nvPr>
        </p:nvSpPr>
        <p:spPr>
          <a:xfrm>
            <a:off x="468720" y="260280"/>
            <a:ext cx="8229240" cy="5297760"/>
          </a:xfrm>
          <a:prstGeom prst="rect">
            <a:avLst/>
          </a:prstGeom>
        </p:spPr>
        <p:txBody>
          <a:bodyPr lIns="0" rIns="0" tIns="0" bIns="0" anchor="ctr">
            <a:spAutoFit/>
          </a:bodyPr>
          <a:p>
            <a:pPr algn="ctr"/>
            <a:endParaRPr b="0" lang="fr-FR" sz="3200" spc="-1" strike="noStrike">
              <a:latin typeface="Arial"/>
            </a:endParaRPr>
          </a:p>
        </p:txBody>
      </p:sp>
    </p:spTree>
  </p:cSld>
</p:sldLayout>
</file>

<file path=ppt/slideLayouts/slideLayout1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19"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520" name="PlaceHolder 2"/>
          <p:cNvSpPr>
            <a:spLocks noGrp="1"/>
          </p:cNvSpPr>
          <p:nvPr>
            <p:ph type="body"/>
          </p:nvPr>
        </p:nvSpPr>
        <p:spPr>
          <a:xfrm>
            <a:off x="46872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521" name="PlaceHolder 3"/>
          <p:cNvSpPr>
            <a:spLocks noGrp="1"/>
          </p:cNvSpPr>
          <p:nvPr>
            <p:ph type="body"/>
          </p:nvPr>
        </p:nvSpPr>
        <p:spPr>
          <a:xfrm>
            <a:off x="4685760" y="1628640"/>
            <a:ext cx="4015800" cy="3240000"/>
          </a:xfrm>
          <a:prstGeom prst="rect">
            <a:avLst/>
          </a:prstGeom>
        </p:spPr>
        <p:txBody>
          <a:bodyPr lIns="0" rIns="0" tIns="0" bIns="0">
            <a:normAutofit/>
          </a:bodyPr>
          <a:p>
            <a:endParaRPr b="0" lang="fr-FR" sz="2800" spc="-1" strike="noStrike">
              <a:solidFill>
                <a:srgbClr val="000000"/>
              </a:solidFill>
              <a:latin typeface="Arial"/>
            </a:endParaRPr>
          </a:p>
        </p:txBody>
      </p:sp>
      <p:sp>
        <p:nvSpPr>
          <p:cNvPr id="522" name="PlaceHolder 4"/>
          <p:cNvSpPr>
            <a:spLocks noGrp="1"/>
          </p:cNvSpPr>
          <p:nvPr>
            <p:ph type="body"/>
          </p:nvPr>
        </p:nvSpPr>
        <p:spPr>
          <a:xfrm>
            <a:off x="468720" y="332100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6"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57" name="PlaceHolder 2"/>
          <p:cNvSpPr>
            <a:spLocks noGrp="1"/>
          </p:cNvSpPr>
          <p:nvPr>
            <p:ph type="subTitle"/>
          </p:nvPr>
        </p:nvSpPr>
        <p:spPr>
          <a:xfrm>
            <a:off x="468720" y="1628640"/>
            <a:ext cx="8229240" cy="3240000"/>
          </a:xfrm>
          <a:prstGeom prst="rect">
            <a:avLst/>
          </a:prstGeom>
        </p:spPr>
        <p:txBody>
          <a:bodyPr lIns="0" rIns="0" tIns="0" bIns="0" anchor="ctr">
            <a:spAutoFit/>
          </a:bodyPr>
          <a:p>
            <a:pPr algn="ctr"/>
            <a:endParaRPr b="0" lang="fr-FR" sz="3200" spc="-1" strike="noStrike">
              <a:latin typeface="Arial"/>
            </a:endParaRPr>
          </a:p>
        </p:txBody>
      </p:sp>
    </p:spTree>
  </p:cSld>
</p:sldLayout>
</file>

<file path=ppt/slideLayouts/slideLayout1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23"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524" name="PlaceHolder 2"/>
          <p:cNvSpPr>
            <a:spLocks noGrp="1"/>
          </p:cNvSpPr>
          <p:nvPr>
            <p:ph type="body"/>
          </p:nvPr>
        </p:nvSpPr>
        <p:spPr>
          <a:xfrm>
            <a:off x="468720" y="1628640"/>
            <a:ext cx="4015800" cy="3240000"/>
          </a:xfrm>
          <a:prstGeom prst="rect">
            <a:avLst/>
          </a:prstGeom>
        </p:spPr>
        <p:txBody>
          <a:bodyPr lIns="0" rIns="0" tIns="0" bIns="0">
            <a:normAutofit/>
          </a:bodyPr>
          <a:p>
            <a:endParaRPr b="0" lang="fr-FR" sz="2800" spc="-1" strike="noStrike">
              <a:solidFill>
                <a:srgbClr val="000000"/>
              </a:solidFill>
              <a:latin typeface="Arial"/>
            </a:endParaRPr>
          </a:p>
        </p:txBody>
      </p:sp>
      <p:sp>
        <p:nvSpPr>
          <p:cNvPr id="525" name="PlaceHolder 3"/>
          <p:cNvSpPr>
            <a:spLocks noGrp="1"/>
          </p:cNvSpPr>
          <p:nvPr>
            <p:ph type="body"/>
          </p:nvPr>
        </p:nvSpPr>
        <p:spPr>
          <a:xfrm>
            <a:off x="468576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526" name="PlaceHolder 4"/>
          <p:cNvSpPr>
            <a:spLocks noGrp="1"/>
          </p:cNvSpPr>
          <p:nvPr>
            <p:ph type="body"/>
          </p:nvPr>
        </p:nvSpPr>
        <p:spPr>
          <a:xfrm>
            <a:off x="4685760" y="332100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1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27"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528" name="PlaceHolder 2"/>
          <p:cNvSpPr>
            <a:spLocks noGrp="1"/>
          </p:cNvSpPr>
          <p:nvPr>
            <p:ph type="body"/>
          </p:nvPr>
        </p:nvSpPr>
        <p:spPr>
          <a:xfrm>
            <a:off x="46872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529" name="PlaceHolder 3"/>
          <p:cNvSpPr>
            <a:spLocks noGrp="1"/>
          </p:cNvSpPr>
          <p:nvPr>
            <p:ph type="body"/>
          </p:nvPr>
        </p:nvSpPr>
        <p:spPr>
          <a:xfrm>
            <a:off x="468576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530" name="PlaceHolder 4"/>
          <p:cNvSpPr>
            <a:spLocks noGrp="1"/>
          </p:cNvSpPr>
          <p:nvPr>
            <p:ph type="body"/>
          </p:nvPr>
        </p:nvSpPr>
        <p:spPr>
          <a:xfrm>
            <a:off x="468720" y="3321000"/>
            <a:ext cx="822924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1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531"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532" name="PlaceHolder 2"/>
          <p:cNvSpPr>
            <a:spLocks noGrp="1"/>
          </p:cNvSpPr>
          <p:nvPr>
            <p:ph type="body"/>
          </p:nvPr>
        </p:nvSpPr>
        <p:spPr>
          <a:xfrm>
            <a:off x="468720" y="1628640"/>
            <a:ext cx="822924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533" name="PlaceHolder 3"/>
          <p:cNvSpPr>
            <a:spLocks noGrp="1"/>
          </p:cNvSpPr>
          <p:nvPr>
            <p:ph type="body"/>
          </p:nvPr>
        </p:nvSpPr>
        <p:spPr>
          <a:xfrm>
            <a:off x="468720" y="3321000"/>
            <a:ext cx="822924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1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534"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535" name="PlaceHolder 2"/>
          <p:cNvSpPr>
            <a:spLocks noGrp="1"/>
          </p:cNvSpPr>
          <p:nvPr>
            <p:ph type="body"/>
          </p:nvPr>
        </p:nvSpPr>
        <p:spPr>
          <a:xfrm>
            <a:off x="46872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536" name="PlaceHolder 3"/>
          <p:cNvSpPr>
            <a:spLocks noGrp="1"/>
          </p:cNvSpPr>
          <p:nvPr>
            <p:ph type="body"/>
          </p:nvPr>
        </p:nvSpPr>
        <p:spPr>
          <a:xfrm>
            <a:off x="468576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537" name="PlaceHolder 4"/>
          <p:cNvSpPr>
            <a:spLocks noGrp="1"/>
          </p:cNvSpPr>
          <p:nvPr>
            <p:ph type="body"/>
          </p:nvPr>
        </p:nvSpPr>
        <p:spPr>
          <a:xfrm>
            <a:off x="468720" y="332100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538" name="PlaceHolder 5"/>
          <p:cNvSpPr>
            <a:spLocks noGrp="1"/>
          </p:cNvSpPr>
          <p:nvPr>
            <p:ph type="body"/>
          </p:nvPr>
        </p:nvSpPr>
        <p:spPr>
          <a:xfrm>
            <a:off x="4685760" y="332100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1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539"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540" name="PlaceHolder 2"/>
          <p:cNvSpPr>
            <a:spLocks noGrp="1"/>
          </p:cNvSpPr>
          <p:nvPr>
            <p:ph type="body"/>
          </p:nvPr>
        </p:nvSpPr>
        <p:spPr>
          <a:xfrm>
            <a:off x="468720" y="162864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541" name="PlaceHolder 3"/>
          <p:cNvSpPr>
            <a:spLocks noGrp="1"/>
          </p:cNvSpPr>
          <p:nvPr>
            <p:ph type="body"/>
          </p:nvPr>
        </p:nvSpPr>
        <p:spPr>
          <a:xfrm>
            <a:off x="3251160" y="162864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542" name="PlaceHolder 4"/>
          <p:cNvSpPr>
            <a:spLocks noGrp="1"/>
          </p:cNvSpPr>
          <p:nvPr>
            <p:ph type="body"/>
          </p:nvPr>
        </p:nvSpPr>
        <p:spPr>
          <a:xfrm>
            <a:off x="6033600" y="162864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543" name="PlaceHolder 5"/>
          <p:cNvSpPr>
            <a:spLocks noGrp="1"/>
          </p:cNvSpPr>
          <p:nvPr>
            <p:ph type="body"/>
          </p:nvPr>
        </p:nvSpPr>
        <p:spPr>
          <a:xfrm>
            <a:off x="468720" y="332100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544" name="PlaceHolder 6"/>
          <p:cNvSpPr>
            <a:spLocks noGrp="1"/>
          </p:cNvSpPr>
          <p:nvPr>
            <p:ph type="body"/>
          </p:nvPr>
        </p:nvSpPr>
        <p:spPr>
          <a:xfrm>
            <a:off x="3251160" y="332100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545" name="PlaceHolder 7"/>
          <p:cNvSpPr>
            <a:spLocks noGrp="1"/>
          </p:cNvSpPr>
          <p:nvPr>
            <p:ph type="body"/>
          </p:nvPr>
        </p:nvSpPr>
        <p:spPr>
          <a:xfrm>
            <a:off x="6033600" y="332100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1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55"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556" name="PlaceHolder 2"/>
          <p:cNvSpPr>
            <a:spLocks noGrp="1"/>
          </p:cNvSpPr>
          <p:nvPr>
            <p:ph type="subTitle"/>
          </p:nvPr>
        </p:nvSpPr>
        <p:spPr>
          <a:xfrm>
            <a:off x="468720" y="1628640"/>
            <a:ext cx="8229240" cy="3240000"/>
          </a:xfrm>
          <a:prstGeom prst="rect">
            <a:avLst/>
          </a:prstGeom>
        </p:spPr>
        <p:txBody>
          <a:bodyPr lIns="0" rIns="0" tIns="0" bIns="0" anchor="ctr">
            <a:spAutoFit/>
          </a:bodyPr>
          <a:p>
            <a:pPr algn="ctr"/>
            <a:endParaRPr b="0" lang="fr-FR" sz="3200" spc="-1" strike="noStrike">
              <a:latin typeface="Arial"/>
            </a:endParaRPr>
          </a:p>
        </p:txBody>
      </p:sp>
    </p:spTree>
  </p:cSld>
</p:sldLayout>
</file>

<file path=ppt/slideLayouts/slideLayout1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57"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558" name="PlaceHolder 2"/>
          <p:cNvSpPr>
            <a:spLocks noGrp="1"/>
          </p:cNvSpPr>
          <p:nvPr>
            <p:ph type="body"/>
          </p:nvPr>
        </p:nvSpPr>
        <p:spPr>
          <a:xfrm>
            <a:off x="468720" y="1628640"/>
            <a:ext cx="8229240" cy="324000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1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59"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560" name="PlaceHolder 2"/>
          <p:cNvSpPr>
            <a:spLocks noGrp="1"/>
          </p:cNvSpPr>
          <p:nvPr>
            <p:ph type="body"/>
          </p:nvPr>
        </p:nvSpPr>
        <p:spPr>
          <a:xfrm>
            <a:off x="468720" y="1628640"/>
            <a:ext cx="4015800" cy="3240000"/>
          </a:xfrm>
          <a:prstGeom prst="rect">
            <a:avLst/>
          </a:prstGeom>
        </p:spPr>
        <p:txBody>
          <a:bodyPr lIns="0" rIns="0" tIns="0" bIns="0">
            <a:normAutofit/>
          </a:bodyPr>
          <a:p>
            <a:endParaRPr b="0" lang="fr-FR" sz="2800" spc="-1" strike="noStrike">
              <a:solidFill>
                <a:srgbClr val="000000"/>
              </a:solidFill>
              <a:latin typeface="Arial"/>
            </a:endParaRPr>
          </a:p>
        </p:txBody>
      </p:sp>
      <p:sp>
        <p:nvSpPr>
          <p:cNvPr id="561" name="PlaceHolder 3"/>
          <p:cNvSpPr>
            <a:spLocks noGrp="1"/>
          </p:cNvSpPr>
          <p:nvPr>
            <p:ph type="body"/>
          </p:nvPr>
        </p:nvSpPr>
        <p:spPr>
          <a:xfrm>
            <a:off x="4685760" y="1628640"/>
            <a:ext cx="4015800" cy="324000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1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62"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59" name="PlaceHolder 2"/>
          <p:cNvSpPr>
            <a:spLocks noGrp="1"/>
          </p:cNvSpPr>
          <p:nvPr>
            <p:ph type="body"/>
          </p:nvPr>
        </p:nvSpPr>
        <p:spPr>
          <a:xfrm>
            <a:off x="468720" y="1628640"/>
            <a:ext cx="8229240" cy="324000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1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63" name="PlaceHolder 1"/>
          <p:cNvSpPr>
            <a:spLocks noGrp="1"/>
          </p:cNvSpPr>
          <p:nvPr>
            <p:ph type="subTitle"/>
          </p:nvPr>
        </p:nvSpPr>
        <p:spPr>
          <a:xfrm>
            <a:off x="468720" y="260280"/>
            <a:ext cx="8229240" cy="5297760"/>
          </a:xfrm>
          <a:prstGeom prst="rect">
            <a:avLst/>
          </a:prstGeom>
        </p:spPr>
        <p:txBody>
          <a:bodyPr lIns="0" rIns="0" tIns="0" bIns="0" anchor="ctr">
            <a:spAutoFit/>
          </a:bodyPr>
          <a:p>
            <a:pPr algn="ctr"/>
            <a:endParaRPr b="0" lang="fr-FR" sz="3200" spc="-1" strike="noStrike">
              <a:latin typeface="Arial"/>
            </a:endParaRPr>
          </a:p>
        </p:txBody>
      </p:sp>
    </p:spTree>
  </p:cSld>
</p:sldLayout>
</file>

<file path=ppt/slideLayouts/slideLayout1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64"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565" name="PlaceHolder 2"/>
          <p:cNvSpPr>
            <a:spLocks noGrp="1"/>
          </p:cNvSpPr>
          <p:nvPr>
            <p:ph type="body"/>
          </p:nvPr>
        </p:nvSpPr>
        <p:spPr>
          <a:xfrm>
            <a:off x="46872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566" name="PlaceHolder 3"/>
          <p:cNvSpPr>
            <a:spLocks noGrp="1"/>
          </p:cNvSpPr>
          <p:nvPr>
            <p:ph type="body"/>
          </p:nvPr>
        </p:nvSpPr>
        <p:spPr>
          <a:xfrm>
            <a:off x="4685760" y="1628640"/>
            <a:ext cx="4015800" cy="3240000"/>
          </a:xfrm>
          <a:prstGeom prst="rect">
            <a:avLst/>
          </a:prstGeom>
        </p:spPr>
        <p:txBody>
          <a:bodyPr lIns="0" rIns="0" tIns="0" bIns="0">
            <a:normAutofit/>
          </a:bodyPr>
          <a:p>
            <a:endParaRPr b="0" lang="fr-FR" sz="2800" spc="-1" strike="noStrike">
              <a:solidFill>
                <a:srgbClr val="000000"/>
              </a:solidFill>
              <a:latin typeface="Arial"/>
            </a:endParaRPr>
          </a:p>
        </p:txBody>
      </p:sp>
      <p:sp>
        <p:nvSpPr>
          <p:cNvPr id="567" name="PlaceHolder 4"/>
          <p:cNvSpPr>
            <a:spLocks noGrp="1"/>
          </p:cNvSpPr>
          <p:nvPr>
            <p:ph type="body"/>
          </p:nvPr>
        </p:nvSpPr>
        <p:spPr>
          <a:xfrm>
            <a:off x="468720" y="332100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1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68"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569" name="PlaceHolder 2"/>
          <p:cNvSpPr>
            <a:spLocks noGrp="1"/>
          </p:cNvSpPr>
          <p:nvPr>
            <p:ph type="body"/>
          </p:nvPr>
        </p:nvSpPr>
        <p:spPr>
          <a:xfrm>
            <a:off x="468720" y="1628640"/>
            <a:ext cx="4015800" cy="3240000"/>
          </a:xfrm>
          <a:prstGeom prst="rect">
            <a:avLst/>
          </a:prstGeom>
        </p:spPr>
        <p:txBody>
          <a:bodyPr lIns="0" rIns="0" tIns="0" bIns="0">
            <a:normAutofit/>
          </a:bodyPr>
          <a:p>
            <a:endParaRPr b="0" lang="fr-FR" sz="2800" spc="-1" strike="noStrike">
              <a:solidFill>
                <a:srgbClr val="000000"/>
              </a:solidFill>
              <a:latin typeface="Arial"/>
            </a:endParaRPr>
          </a:p>
        </p:txBody>
      </p:sp>
      <p:sp>
        <p:nvSpPr>
          <p:cNvPr id="570" name="PlaceHolder 3"/>
          <p:cNvSpPr>
            <a:spLocks noGrp="1"/>
          </p:cNvSpPr>
          <p:nvPr>
            <p:ph type="body"/>
          </p:nvPr>
        </p:nvSpPr>
        <p:spPr>
          <a:xfrm>
            <a:off x="468576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571" name="PlaceHolder 4"/>
          <p:cNvSpPr>
            <a:spLocks noGrp="1"/>
          </p:cNvSpPr>
          <p:nvPr>
            <p:ph type="body"/>
          </p:nvPr>
        </p:nvSpPr>
        <p:spPr>
          <a:xfrm>
            <a:off x="4685760" y="332100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1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72"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573" name="PlaceHolder 2"/>
          <p:cNvSpPr>
            <a:spLocks noGrp="1"/>
          </p:cNvSpPr>
          <p:nvPr>
            <p:ph type="body"/>
          </p:nvPr>
        </p:nvSpPr>
        <p:spPr>
          <a:xfrm>
            <a:off x="46872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574" name="PlaceHolder 3"/>
          <p:cNvSpPr>
            <a:spLocks noGrp="1"/>
          </p:cNvSpPr>
          <p:nvPr>
            <p:ph type="body"/>
          </p:nvPr>
        </p:nvSpPr>
        <p:spPr>
          <a:xfrm>
            <a:off x="468576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575" name="PlaceHolder 4"/>
          <p:cNvSpPr>
            <a:spLocks noGrp="1"/>
          </p:cNvSpPr>
          <p:nvPr>
            <p:ph type="body"/>
          </p:nvPr>
        </p:nvSpPr>
        <p:spPr>
          <a:xfrm>
            <a:off x="468720" y="3321000"/>
            <a:ext cx="822924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1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576"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577" name="PlaceHolder 2"/>
          <p:cNvSpPr>
            <a:spLocks noGrp="1"/>
          </p:cNvSpPr>
          <p:nvPr>
            <p:ph type="body"/>
          </p:nvPr>
        </p:nvSpPr>
        <p:spPr>
          <a:xfrm>
            <a:off x="468720" y="1628640"/>
            <a:ext cx="822924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578" name="PlaceHolder 3"/>
          <p:cNvSpPr>
            <a:spLocks noGrp="1"/>
          </p:cNvSpPr>
          <p:nvPr>
            <p:ph type="body"/>
          </p:nvPr>
        </p:nvSpPr>
        <p:spPr>
          <a:xfrm>
            <a:off x="468720" y="3321000"/>
            <a:ext cx="822924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1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579"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580" name="PlaceHolder 2"/>
          <p:cNvSpPr>
            <a:spLocks noGrp="1"/>
          </p:cNvSpPr>
          <p:nvPr>
            <p:ph type="body"/>
          </p:nvPr>
        </p:nvSpPr>
        <p:spPr>
          <a:xfrm>
            <a:off x="46872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581" name="PlaceHolder 3"/>
          <p:cNvSpPr>
            <a:spLocks noGrp="1"/>
          </p:cNvSpPr>
          <p:nvPr>
            <p:ph type="body"/>
          </p:nvPr>
        </p:nvSpPr>
        <p:spPr>
          <a:xfrm>
            <a:off x="468576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582" name="PlaceHolder 4"/>
          <p:cNvSpPr>
            <a:spLocks noGrp="1"/>
          </p:cNvSpPr>
          <p:nvPr>
            <p:ph type="body"/>
          </p:nvPr>
        </p:nvSpPr>
        <p:spPr>
          <a:xfrm>
            <a:off x="468720" y="332100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583" name="PlaceHolder 5"/>
          <p:cNvSpPr>
            <a:spLocks noGrp="1"/>
          </p:cNvSpPr>
          <p:nvPr>
            <p:ph type="body"/>
          </p:nvPr>
        </p:nvSpPr>
        <p:spPr>
          <a:xfrm>
            <a:off x="4685760" y="332100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1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584"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585" name="PlaceHolder 2"/>
          <p:cNvSpPr>
            <a:spLocks noGrp="1"/>
          </p:cNvSpPr>
          <p:nvPr>
            <p:ph type="body"/>
          </p:nvPr>
        </p:nvSpPr>
        <p:spPr>
          <a:xfrm>
            <a:off x="468720" y="162864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586" name="PlaceHolder 3"/>
          <p:cNvSpPr>
            <a:spLocks noGrp="1"/>
          </p:cNvSpPr>
          <p:nvPr>
            <p:ph type="body"/>
          </p:nvPr>
        </p:nvSpPr>
        <p:spPr>
          <a:xfrm>
            <a:off x="3251160" y="162864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587" name="PlaceHolder 4"/>
          <p:cNvSpPr>
            <a:spLocks noGrp="1"/>
          </p:cNvSpPr>
          <p:nvPr>
            <p:ph type="body"/>
          </p:nvPr>
        </p:nvSpPr>
        <p:spPr>
          <a:xfrm>
            <a:off x="6033600" y="162864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588" name="PlaceHolder 5"/>
          <p:cNvSpPr>
            <a:spLocks noGrp="1"/>
          </p:cNvSpPr>
          <p:nvPr>
            <p:ph type="body"/>
          </p:nvPr>
        </p:nvSpPr>
        <p:spPr>
          <a:xfrm>
            <a:off x="468720" y="332100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589" name="PlaceHolder 6"/>
          <p:cNvSpPr>
            <a:spLocks noGrp="1"/>
          </p:cNvSpPr>
          <p:nvPr>
            <p:ph type="body"/>
          </p:nvPr>
        </p:nvSpPr>
        <p:spPr>
          <a:xfrm>
            <a:off x="3251160" y="332100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590" name="PlaceHolder 7"/>
          <p:cNvSpPr>
            <a:spLocks noGrp="1"/>
          </p:cNvSpPr>
          <p:nvPr>
            <p:ph type="body"/>
          </p:nvPr>
        </p:nvSpPr>
        <p:spPr>
          <a:xfrm>
            <a:off x="6033600" y="332100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1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96"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597" name="PlaceHolder 2"/>
          <p:cNvSpPr>
            <a:spLocks noGrp="1"/>
          </p:cNvSpPr>
          <p:nvPr>
            <p:ph type="subTitle"/>
          </p:nvPr>
        </p:nvSpPr>
        <p:spPr>
          <a:xfrm>
            <a:off x="468720" y="1628640"/>
            <a:ext cx="8229240" cy="3240000"/>
          </a:xfrm>
          <a:prstGeom prst="rect">
            <a:avLst/>
          </a:prstGeom>
        </p:spPr>
        <p:txBody>
          <a:bodyPr lIns="0" rIns="0" tIns="0" bIns="0" anchor="ctr">
            <a:spAutoFit/>
          </a:bodyPr>
          <a:p>
            <a:pPr algn="ctr"/>
            <a:endParaRPr b="0" lang="fr-FR" sz="3200" spc="-1" strike="noStrike">
              <a:latin typeface="Arial"/>
            </a:endParaRPr>
          </a:p>
        </p:txBody>
      </p:sp>
    </p:spTree>
  </p:cSld>
</p:sldLayout>
</file>

<file path=ppt/slideLayouts/slideLayout1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98"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599" name="PlaceHolder 2"/>
          <p:cNvSpPr>
            <a:spLocks noGrp="1"/>
          </p:cNvSpPr>
          <p:nvPr>
            <p:ph type="body"/>
          </p:nvPr>
        </p:nvSpPr>
        <p:spPr>
          <a:xfrm>
            <a:off x="468720" y="1628640"/>
            <a:ext cx="8229240" cy="324000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61" name="PlaceHolder 2"/>
          <p:cNvSpPr>
            <a:spLocks noGrp="1"/>
          </p:cNvSpPr>
          <p:nvPr>
            <p:ph type="body"/>
          </p:nvPr>
        </p:nvSpPr>
        <p:spPr>
          <a:xfrm>
            <a:off x="468720" y="1628640"/>
            <a:ext cx="4015800" cy="3240000"/>
          </a:xfrm>
          <a:prstGeom prst="rect">
            <a:avLst/>
          </a:prstGeom>
        </p:spPr>
        <p:txBody>
          <a:bodyPr lIns="0" rIns="0" tIns="0" bIns="0">
            <a:normAutofit/>
          </a:bodyPr>
          <a:p>
            <a:endParaRPr b="0" lang="fr-FR" sz="2800" spc="-1" strike="noStrike">
              <a:solidFill>
                <a:srgbClr val="000000"/>
              </a:solidFill>
              <a:latin typeface="Arial"/>
            </a:endParaRPr>
          </a:p>
        </p:txBody>
      </p:sp>
      <p:sp>
        <p:nvSpPr>
          <p:cNvPr id="62" name="PlaceHolder 3"/>
          <p:cNvSpPr>
            <a:spLocks noGrp="1"/>
          </p:cNvSpPr>
          <p:nvPr>
            <p:ph type="body"/>
          </p:nvPr>
        </p:nvSpPr>
        <p:spPr>
          <a:xfrm>
            <a:off x="4685760" y="1628640"/>
            <a:ext cx="4015800" cy="324000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1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00"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601" name="PlaceHolder 2"/>
          <p:cNvSpPr>
            <a:spLocks noGrp="1"/>
          </p:cNvSpPr>
          <p:nvPr>
            <p:ph type="body"/>
          </p:nvPr>
        </p:nvSpPr>
        <p:spPr>
          <a:xfrm>
            <a:off x="468720" y="1628640"/>
            <a:ext cx="4015800" cy="3240000"/>
          </a:xfrm>
          <a:prstGeom prst="rect">
            <a:avLst/>
          </a:prstGeom>
        </p:spPr>
        <p:txBody>
          <a:bodyPr lIns="0" rIns="0" tIns="0" bIns="0">
            <a:normAutofit/>
          </a:bodyPr>
          <a:p>
            <a:endParaRPr b="0" lang="fr-FR" sz="2800" spc="-1" strike="noStrike">
              <a:solidFill>
                <a:srgbClr val="000000"/>
              </a:solidFill>
              <a:latin typeface="Arial"/>
            </a:endParaRPr>
          </a:p>
        </p:txBody>
      </p:sp>
      <p:sp>
        <p:nvSpPr>
          <p:cNvPr id="602" name="PlaceHolder 3"/>
          <p:cNvSpPr>
            <a:spLocks noGrp="1"/>
          </p:cNvSpPr>
          <p:nvPr>
            <p:ph type="body"/>
          </p:nvPr>
        </p:nvSpPr>
        <p:spPr>
          <a:xfrm>
            <a:off x="4685760" y="1628640"/>
            <a:ext cx="4015800" cy="324000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1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603"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Tree>
  </p:cSld>
</p:sldLayout>
</file>

<file path=ppt/slideLayouts/slideLayout1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604" name="PlaceHolder 1"/>
          <p:cNvSpPr>
            <a:spLocks noGrp="1"/>
          </p:cNvSpPr>
          <p:nvPr>
            <p:ph type="subTitle"/>
          </p:nvPr>
        </p:nvSpPr>
        <p:spPr>
          <a:xfrm>
            <a:off x="468720" y="260280"/>
            <a:ext cx="8229240" cy="5297760"/>
          </a:xfrm>
          <a:prstGeom prst="rect">
            <a:avLst/>
          </a:prstGeom>
        </p:spPr>
        <p:txBody>
          <a:bodyPr lIns="0" rIns="0" tIns="0" bIns="0" anchor="ctr">
            <a:spAutoFit/>
          </a:bodyPr>
          <a:p>
            <a:pPr algn="ctr"/>
            <a:endParaRPr b="0" lang="fr-FR" sz="3200" spc="-1" strike="noStrike">
              <a:latin typeface="Arial"/>
            </a:endParaRPr>
          </a:p>
        </p:txBody>
      </p:sp>
    </p:spTree>
  </p:cSld>
</p:sldLayout>
</file>

<file path=ppt/slideLayouts/slideLayout1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05"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606" name="PlaceHolder 2"/>
          <p:cNvSpPr>
            <a:spLocks noGrp="1"/>
          </p:cNvSpPr>
          <p:nvPr>
            <p:ph type="body"/>
          </p:nvPr>
        </p:nvSpPr>
        <p:spPr>
          <a:xfrm>
            <a:off x="46872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607" name="PlaceHolder 3"/>
          <p:cNvSpPr>
            <a:spLocks noGrp="1"/>
          </p:cNvSpPr>
          <p:nvPr>
            <p:ph type="body"/>
          </p:nvPr>
        </p:nvSpPr>
        <p:spPr>
          <a:xfrm>
            <a:off x="4685760" y="1628640"/>
            <a:ext cx="4015800" cy="3240000"/>
          </a:xfrm>
          <a:prstGeom prst="rect">
            <a:avLst/>
          </a:prstGeom>
        </p:spPr>
        <p:txBody>
          <a:bodyPr lIns="0" rIns="0" tIns="0" bIns="0">
            <a:normAutofit/>
          </a:bodyPr>
          <a:p>
            <a:endParaRPr b="0" lang="fr-FR" sz="2800" spc="-1" strike="noStrike">
              <a:solidFill>
                <a:srgbClr val="000000"/>
              </a:solidFill>
              <a:latin typeface="Arial"/>
            </a:endParaRPr>
          </a:p>
        </p:txBody>
      </p:sp>
      <p:sp>
        <p:nvSpPr>
          <p:cNvPr id="608" name="PlaceHolder 4"/>
          <p:cNvSpPr>
            <a:spLocks noGrp="1"/>
          </p:cNvSpPr>
          <p:nvPr>
            <p:ph type="body"/>
          </p:nvPr>
        </p:nvSpPr>
        <p:spPr>
          <a:xfrm>
            <a:off x="468720" y="332100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1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09"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610" name="PlaceHolder 2"/>
          <p:cNvSpPr>
            <a:spLocks noGrp="1"/>
          </p:cNvSpPr>
          <p:nvPr>
            <p:ph type="body"/>
          </p:nvPr>
        </p:nvSpPr>
        <p:spPr>
          <a:xfrm>
            <a:off x="468720" y="1628640"/>
            <a:ext cx="4015800" cy="3240000"/>
          </a:xfrm>
          <a:prstGeom prst="rect">
            <a:avLst/>
          </a:prstGeom>
        </p:spPr>
        <p:txBody>
          <a:bodyPr lIns="0" rIns="0" tIns="0" bIns="0">
            <a:normAutofit/>
          </a:bodyPr>
          <a:p>
            <a:endParaRPr b="0" lang="fr-FR" sz="2800" spc="-1" strike="noStrike">
              <a:solidFill>
                <a:srgbClr val="000000"/>
              </a:solidFill>
              <a:latin typeface="Arial"/>
            </a:endParaRPr>
          </a:p>
        </p:txBody>
      </p:sp>
      <p:sp>
        <p:nvSpPr>
          <p:cNvPr id="611" name="PlaceHolder 3"/>
          <p:cNvSpPr>
            <a:spLocks noGrp="1"/>
          </p:cNvSpPr>
          <p:nvPr>
            <p:ph type="body"/>
          </p:nvPr>
        </p:nvSpPr>
        <p:spPr>
          <a:xfrm>
            <a:off x="468576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612" name="PlaceHolder 4"/>
          <p:cNvSpPr>
            <a:spLocks noGrp="1"/>
          </p:cNvSpPr>
          <p:nvPr>
            <p:ph type="body"/>
          </p:nvPr>
        </p:nvSpPr>
        <p:spPr>
          <a:xfrm>
            <a:off x="4685760" y="332100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1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13"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614" name="PlaceHolder 2"/>
          <p:cNvSpPr>
            <a:spLocks noGrp="1"/>
          </p:cNvSpPr>
          <p:nvPr>
            <p:ph type="body"/>
          </p:nvPr>
        </p:nvSpPr>
        <p:spPr>
          <a:xfrm>
            <a:off x="46872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615" name="PlaceHolder 3"/>
          <p:cNvSpPr>
            <a:spLocks noGrp="1"/>
          </p:cNvSpPr>
          <p:nvPr>
            <p:ph type="body"/>
          </p:nvPr>
        </p:nvSpPr>
        <p:spPr>
          <a:xfrm>
            <a:off x="468576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616" name="PlaceHolder 4"/>
          <p:cNvSpPr>
            <a:spLocks noGrp="1"/>
          </p:cNvSpPr>
          <p:nvPr>
            <p:ph type="body"/>
          </p:nvPr>
        </p:nvSpPr>
        <p:spPr>
          <a:xfrm>
            <a:off x="468720" y="3321000"/>
            <a:ext cx="822924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1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17"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618" name="PlaceHolder 2"/>
          <p:cNvSpPr>
            <a:spLocks noGrp="1"/>
          </p:cNvSpPr>
          <p:nvPr>
            <p:ph type="body"/>
          </p:nvPr>
        </p:nvSpPr>
        <p:spPr>
          <a:xfrm>
            <a:off x="468720" y="1628640"/>
            <a:ext cx="822924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619" name="PlaceHolder 3"/>
          <p:cNvSpPr>
            <a:spLocks noGrp="1"/>
          </p:cNvSpPr>
          <p:nvPr>
            <p:ph type="body"/>
          </p:nvPr>
        </p:nvSpPr>
        <p:spPr>
          <a:xfrm>
            <a:off x="468720" y="3321000"/>
            <a:ext cx="822924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1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20"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621" name="PlaceHolder 2"/>
          <p:cNvSpPr>
            <a:spLocks noGrp="1"/>
          </p:cNvSpPr>
          <p:nvPr>
            <p:ph type="body"/>
          </p:nvPr>
        </p:nvSpPr>
        <p:spPr>
          <a:xfrm>
            <a:off x="46872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622" name="PlaceHolder 3"/>
          <p:cNvSpPr>
            <a:spLocks noGrp="1"/>
          </p:cNvSpPr>
          <p:nvPr>
            <p:ph type="body"/>
          </p:nvPr>
        </p:nvSpPr>
        <p:spPr>
          <a:xfrm>
            <a:off x="468576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623" name="PlaceHolder 4"/>
          <p:cNvSpPr>
            <a:spLocks noGrp="1"/>
          </p:cNvSpPr>
          <p:nvPr>
            <p:ph type="body"/>
          </p:nvPr>
        </p:nvSpPr>
        <p:spPr>
          <a:xfrm>
            <a:off x="468720" y="332100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624" name="PlaceHolder 5"/>
          <p:cNvSpPr>
            <a:spLocks noGrp="1"/>
          </p:cNvSpPr>
          <p:nvPr>
            <p:ph type="body"/>
          </p:nvPr>
        </p:nvSpPr>
        <p:spPr>
          <a:xfrm>
            <a:off x="4685760" y="332100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1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625"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626" name="PlaceHolder 2"/>
          <p:cNvSpPr>
            <a:spLocks noGrp="1"/>
          </p:cNvSpPr>
          <p:nvPr>
            <p:ph type="body"/>
          </p:nvPr>
        </p:nvSpPr>
        <p:spPr>
          <a:xfrm>
            <a:off x="468720" y="162864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627" name="PlaceHolder 3"/>
          <p:cNvSpPr>
            <a:spLocks noGrp="1"/>
          </p:cNvSpPr>
          <p:nvPr>
            <p:ph type="body"/>
          </p:nvPr>
        </p:nvSpPr>
        <p:spPr>
          <a:xfrm>
            <a:off x="3251160" y="162864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628" name="PlaceHolder 4"/>
          <p:cNvSpPr>
            <a:spLocks noGrp="1"/>
          </p:cNvSpPr>
          <p:nvPr>
            <p:ph type="body"/>
          </p:nvPr>
        </p:nvSpPr>
        <p:spPr>
          <a:xfrm>
            <a:off x="6033600" y="162864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629" name="PlaceHolder 5"/>
          <p:cNvSpPr>
            <a:spLocks noGrp="1"/>
          </p:cNvSpPr>
          <p:nvPr>
            <p:ph type="body"/>
          </p:nvPr>
        </p:nvSpPr>
        <p:spPr>
          <a:xfrm>
            <a:off x="468720" y="332100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630" name="PlaceHolder 6"/>
          <p:cNvSpPr>
            <a:spLocks noGrp="1"/>
          </p:cNvSpPr>
          <p:nvPr>
            <p:ph type="body"/>
          </p:nvPr>
        </p:nvSpPr>
        <p:spPr>
          <a:xfrm>
            <a:off x="3251160" y="332100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631" name="PlaceHolder 7"/>
          <p:cNvSpPr>
            <a:spLocks noGrp="1"/>
          </p:cNvSpPr>
          <p:nvPr>
            <p:ph type="body"/>
          </p:nvPr>
        </p:nvSpPr>
        <p:spPr>
          <a:xfrm>
            <a:off x="6033600" y="332100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1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63"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Tree>
  </p:cSld>
</p:sldLayout>
</file>

<file path=ppt/slideLayouts/slideLayout1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37"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638" name="PlaceHolder 2"/>
          <p:cNvSpPr>
            <a:spLocks noGrp="1"/>
          </p:cNvSpPr>
          <p:nvPr>
            <p:ph type="subTitle"/>
          </p:nvPr>
        </p:nvSpPr>
        <p:spPr>
          <a:xfrm>
            <a:off x="468720" y="1628640"/>
            <a:ext cx="8229240" cy="3240000"/>
          </a:xfrm>
          <a:prstGeom prst="rect">
            <a:avLst/>
          </a:prstGeom>
        </p:spPr>
        <p:txBody>
          <a:bodyPr lIns="0" rIns="0" tIns="0" bIns="0" anchor="ctr">
            <a:spAutoFit/>
          </a:bodyPr>
          <a:p>
            <a:pPr algn="ctr"/>
            <a:endParaRPr b="0" lang="fr-FR" sz="3200" spc="-1" strike="noStrike">
              <a:latin typeface="Arial"/>
            </a:endParaRPr>
          </a:p>
        </p:txBody>
      </p:sp>
    </p:spTree>
  </p:cSld>
</p:sldLayout>
</file>

<file path=ppt/slideLayouts/slideLayout1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639"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640" name="PlaceHolder 2"/>
          <p:cNvSpPr>
            <a:spLocks noGrp="1"/>
          </p:cNvSpPr>
          <p:nvPr>
            <p:ph type="body"/>
          </p:nvPr>
        </p:nvSpPr>
        <p:spPr>
          <a:xfrm>
            <a:off x="468720" y="1628640"/>
            <a:ext cx="8229240" cy="324000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1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41"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642" name="PlaceHolder 2"/>
          <p:cNvSpPr>
            <a:spLocks noGrp="1"/>
          </p:cNvSpPr>
          <p:nvPr>
            <p:ph type="body"/>
          </p:nvPr>
        </p:nvSpPr>
        <p:spPr>
          <a:xfrm>
            <a:off x="468720" y="1628640"/>
            <a:ext cx="4015800" cy="3240000"/>
          </a:xfrm>
          <a:prstGeom prst="rect">
            <a:avLst/>
          </a:prstGeom>
        </p:spPr>
        <p:txBody>
          <a:bodyPr lIns="0" rIns="0" tIns="0" bIns="0">
            <a:normAutofit/>
          </a:bodyPr>
          <a:p>
            <a:endParaRPr b="0" lang="fr-FR" sz="2800" spc="-1" strike="noStrike">
              <a:solidFill>
                <a:srgbClr val="000000"/>
              </a:solidFill>
              <a:latin typeface="Arial"/>
            </a:endParaRPr>
          </a:p>
        </p:txBody>
      </p:sp>
      <p:sp>
        <p:nvSpPr>
          <p:cNvPr id="643" name="PlaceHolder 3"/>
          <p:cNvSpPr>
            <a:spLocks noGrp="1"/>
          </p:cNvSpPr>
          <p:nvPr>
            <p:ph type="body"/>
          </p:nvPr>
        </p:nvSpPr>
        <p:spPr>
          <a:xfrm>
            <a:off x="4685760" y="1628640"/>
            <a:ext cx="4015800" cy="324000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1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644"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Tree>
  </p:cSld>
</p:sldLayout>
</file>

<file path=ppt/slideLayouts/slideLayout1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645" name="PlaceHolder 1"/>
          <p:cNvSpPr>
            <a:spLocks noGrp="1"/>
          </p:cNvSpPr>
          <p:nvPr>
            <p:ph type="subTitle"/>
          </p:nvPr>
        </p:nvSpPr>
        <p:spPr>
          <a:xfrm>
            <a:off x="468720" y="260280"/>
            <a:ext cx="8229240" cy="5297760"/>
          </a:xfrm>
          <a:prstGeom prst="rect">
            <a:avLst/>
          </a:prstGeom>
        </p:spPr>
        <p:txBody>
          <a:bodyPr lIns="0" rIns="0" tIns="0" bIns="0" anchor="ctr">
            <a:spAutoFit/>
          </a:bodyPr>
          <a:p>
            <a:pPr algn="ctr"/>
            <a:endParaRPr b="0" lang="fr-FR" sz="3200" spc="-1" strike="noStrike">
              <a:latin typeface="Arial"/>
            </a:endParaRPr>
          </a:p>
        </p:txBody>
      </p:sp>
    </p:spTree>
  </p:cSld>
</p:sldLayout>
</file>

<file path=ppt/slideLayouts/slideLayout1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46"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647" name="PlaceHolder 2"/>
          <p:cNvSpPr>
            <a:spLocks noGrp="1"/>
          </p:cNvSpPr>
          <p:nvPr>
            <p:ph type="body"/>
          </p:nvPr>
        </p:nvSpPr>
        <p:spPr>
          <a:xfrm>
            <a:off x="46872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648" name="PlaceHolder 3"/>
          <p:cNvSpPr>
            <a:spLocks noGrp="1"/>
          </p:cNvSpPr>
          <p:nvPr>
            <p:ph type="body"/>
          </p:nvPr>
        </p:nvSpPr>
        <p:spPr>
          <a:xfrm>
            <a:off x="4685760" y="1628640"/>
            <a:ext cx="4015800" cy="3240000"/>
          </a:xfrm>
          <a:prstGeom prst="rect">
            <a:avLst/>
          </a:prstGeom>
        </p:spPr>
        <p:txBody>
          <a:bodyPr lIns="0" rIns="0" tIns="0" bIns="0">
            <a:normAutofit/>
          </a:bodyPr>
          <a:p>
            <a:endParaRPr b="0" lang="fr-FR" sz="2800" spc="-1" strike="noStrike">
              <a:solidFill>
                <a:srgbClr val="000000"/>
              </a:solidFill>
              <a:latin typeface="Arial"/>
            </a:endParaRPr>
          </a:p>
        </p:txBody>
      </p:sp>
      <p:sp>
        <p:nvSpPr>
          <p:cNvPr id="649" name="PlaceHolder 4"/>
          <p:cNvSpPr>
            <a:spLocks noGrp="1"/>
          </p:cNvSpPr>
          <p:nvPr>
            <p:ph type="body"/>
          </p:nvPr>
        </p:nvSpPr>
        <p:spPr>
          <a:xfrm>
            <a:off x="468720" y="332100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1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50"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651" name="PlaceHolder 2"/>
          <p:cNvSpPr>
            <a:spLocks noGrp="1"/>
          </p:cNvSpPr>
          <p:nvPr>
            <p:ph type="body"/>
          </p:nvPr>
        </p:nvSpPr>
        <p:spPr>
          <a:xfrm>
            <a:off x="468720" y="1628640"/>
            <a:ext cx="4015800" cy="3240000"/>
          </a:xfrm>
          <a:prstGeom prst="rect">
            <a:avLst/>
          </a:prstGeom>
        </p:spPr>
        <p:txBody>
          <a:bodyPr lIns="0" rIns="0" tIns="0" bIns="0">
            <a:normAutofit/>
          </a:bodyPr>
          <a:p>
            <a:endParaRPr b="0" lang="fr-FR" sz="2800" spc="-1" strike="noStrike">
              <a:solidFill>
                <a:srgbClr val="000000"/>
              </a:solidFill>
              <a:latin typeface="Arial"/>
            </a:endParaRPr>
          </a:p>
        </p:txBody>
      </p:sp>
      <p:sp>
        <p:nvSpPr>
          <p:cNvPr id="652" name="PlaceHolder 3"/>
          <p:cNvSpPr>
            <a:spLocks noGrp="1"/>
          </p:cNvSpPr>
          <p:nvPr>
            <p:ph type="body"/>
          </p:nvPr>
        </p:nvSpPr>
        <p:spPr>
          <a:xfrm>
            <a:off x="468576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653" name="PlaceHolder 4"/>
          <p:cNvSpPr>
            <a:spLocks noGrp="1"/>
          </p:cNvSpPr>
          <p:nvPr>
            <p:ph type="body"/>
          </p:nvPr>
        </p:nvSpPr>
        <p:spPr>
          <a:xfrm>
            <a:off x="4685760" y="332100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1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54"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655" name="PlaceHolder 2"/>
          <p:cNvSpPr>
            <a:spLocks noGrp="1"/>
          </p:cNvSpPr>
          <p:nvPr>
            <p:ph type="body"/>
          </p:nvPr>
        </p:nvSpPr>
        <p:spPr>
          <a:xfrm>
            <a:off x="46872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656" name="PlaceHolder 3"/>
          <p:cNvSpPr>
            <a:spLocks noGrp="1"/>
          </p:cNvSpPr>
          <p:nvPr>
            <p:ph type="body"/>
          </p:nvPr>
        </p:nvSpPr>
        <p:spPr>
          <a:xfrm>
            <a:off x="468576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657" name="PlaceHolder 4"/>
          <p:cNvSpPr>
            <a:spLocks noGrp="1"/>
          </p:cNvSpPr>
          <p:nvPr>
            <p:ph type="body"/>
          </p:nvPr>
        </p:nvSpPr>
        <p:spPr>
          <a:xfrm>
            <a:off x="468720" y="3321000"/>
            <a:ext cx="822924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1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58"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659" name="PlaceHolder 2"/>
          <p:cNvSpPr>
            <a:spLocks noGrp="1"/>
          </p:cNvSpPr>
          <p:nvPr>
            <p:ph type="body"/>
          </p:nvPr>
        </p:nvSpPr>
        <p:spPr>
          <a:xfrm>
            <a:off x="468720" y="1628640"/>
            <a:ext cx="822924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660" name="PlaceHolder 3"/>
          <p:cNvSpPr>
            <a:spLocks noGrp="1"/>
          </p:cNvSpPr>
          <p:nvPr>
            <p:ph type="body"/>
          </p:nvPr>
        </p:nvSpPr>
        <p:spPr>
          <a:xfrm>
            <a:off x="468720" y="3321000"/>
            <a:ext cx="822924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1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61"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662" name="PlaceHolder 2"/>
          <p:cNvSpPr>
            <a:spLocks noGrp="1"/>
          </p:cNvSpPr>
          <p:nvPr>
            <p:ph type="body"/>
          </p:nvPr>
        </p:nvSpPr>
        <p:spPr>
          <a:xfrm>
            <a:off x="46872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663" name="PlaceHolder 3"/>
          <p:cNvSpPr>
            <a:spLocks noGrp="1"/>
          </p:cNvSpPr>
          <p:nvPr>
            <p:ph type="body"/>
          </p:nvPr>
        </p:nvSpPr>
        <p:spPr>
          <a:xfrm>
            <a:off x="468576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664" name="PlaceHolder 4"/>
          <p:cNvSpPr>
            <a:spLocks noGrp="1"/>
          </p:cNvSpPr>
          <p:nvPr>
            <p:ph type="body"/>
          </p:nvPr>
        </p:nvSpPr>
        <p:spPr>
          <a:xfrm>
            <a:off x="468720" y="332100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665" name="PlaceHolder 5"/>
          <p:cNvSpPr>
            <a:spLocks noGrp="1"/>
          </p:cNvSpPr>
          <p:nvPr>
            <p:ph type="body"/>
          </p:nvPr>
        </p:nvSpPr>
        <p:spPr>
          <a:xfrm>
            <a:off x="4685760" y="332100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64" name="PlaceHolder 1"/>
          <p:cNvSpPr>
            <a:spLocks noGrp="1"/>
          </p:cNvSpPr>
          <p:nvPr>
            <p:ph type="subTitle"/>
          </p:nvPr>
        </p:nvSpPr>
        <p:spPr>
          <a:xfrm>
            <a:off x="468720" y="260280"/>
            <a:ext cx="8229240" cy="5297760"/>
          </a:xfrm>
          <a:prstGeom prst="rect">
            <a:avLst/>
          </a:prstGeom>
        </p:spPr>
        <p:txBody>
          <a:bodyPr lIns="0" rIns="0" tIns="0" bIns="0" anchor="ctr">
            <a:spAutoFit/>
          </a:bodyPr>
          <a:p>
            <a:pPr algn="ctr"/>
            <a:endParaRPr b="0" lang="fr-FR" sz="3200" spc="-1" strike="noStrike">
              <a:latin typeface="Arial"/>
            </a:endParaRPr>
          </a:p>
        </p:txBody>
      </p:sp>
    </p:spTree>
  </p:cSld>
</p:sldLayout>
</file>

<file path=ppt/slideLayouts/slideLayout1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666"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667" name="PlaceHolder 2"/>
          <p:cNvSpPr>
            <a:spLocks noGrp="1"/>
          </p:cNvSpPr>
          <p:nvPr>
            <p:ph type="body"/>
          </p:nvPr>
        </p:nvSpPr>
        <p:spPr>
          <a:xfrm>
            <a:off x="468720" y="162864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668" name="PlaceHolder 3"/>
          <p:cNvSpPr>
            <a:spLocks noGrp="1"/>
          </p:cNvSpPr>
          <p:nvPr>
            <p:ph type="body"/>
          </p:nvPr>
        </p:nvSpPr>
        <p:spPr>
          <a:xfrm>
            <a:off x="3251160" y="162864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669" name="PlaceHolder 4"/>
          <p:cNvSpPr>
            <a:spLocks noGrp="1"/>
          </p:cNvSpPr>
          <p:nvPr>
            <p:ph type="body"/>
          </p:nvPr>
        </p:nvSpPr>
        <p:spPr>
          <a:xfrm>
            <a:off x="6033600" y="162864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670" name="PlaceHolder 5"/>
          <p:cNvSpPr>
            <a:spLocks noGrp="1"/>
          </p:cNvSpPr>
          <p:nvPr>
            <p:ph type="body"/>
          </p:nvPr>
        </p:nvSpPr>
        <p:spPr>
          <a:xfrm>
            <a:off x="468720" y="332100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671" name="PlaceHolder 6"/>
          <p:cNvSpPr>
            <a:spLocks noGrp="1"/>
          </p:cNvSpPr>
          <p:nvPr>
            <p:ph type="body"/>
          </p:nvPr>
        </p:nvSpPr>
        <p:spPr>
          <a:xfrm>
            <a:off x="3251160" y="332100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672" name="PlaceHolder 7"/>
          <p:cNvSpPr>
            <a:spLocks noGrp="1"/>
          </p:cNvSpPr>
          <p:nvPr>
            <p:ph type="body"/>
          </p:nvPr>
        </p:nvSpPr>
        <p:spPr>
          <a:xfrm>
            <a:off x="6033600" y="332100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1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82"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683" name="PlaceHolder 2"/>
          <p:cNvSpPr>
            <a:spLocks noGrp="1"/>
          </p:cNvSpPr>
          <p:nvPr>
            <p:ph type="subTitle"/>
          </p:nvPr>
        </p:nvSpPr>
        <p:spPr>
          <a:xfrm>
            <a:off x="468720" y="1628640"/>
            <a:ext cx="8229240" cy="3240000"/>
          </a:xfrm>
          <a:prstGeom prst="rect">
            <a:avLst/>
          </a:prstGeom>
        </p:spPr>
        <p:txBody>
          <a:bodyPr lIns="0" rIns="0" tIns="0" bIns="0" anchor="ctr">
            <a:spAutoFit/>
          </a:bodyPr>
          <a:p>
            <a:pPr algn="ctr"/>
            <a:endParaRPr b="0" lang="fr-FR" sz="3200" spc="-1" strike="noStrike">
              <a:latin typeface="Arial"/>
            </a:endParaRPr>
          </a:p>
        </p:txBody>
      </p:sp>
    </p:spTree>
  </p:cSld>
</p:sldLayout>
</file>

<file path=ppt/slideLayouts/slideLayout1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684"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685" name="PlaceHolder 2"/>
          <p:cNvSpPr>
            <a:spLocks noGrp="1"/>
          </p:cNvSpPr>
          <p:nvPr>
            <p:ph type="body"/>
          </p:nvPr>
        </p:nvSpPr>
        <p:spPr>
          <a:xfrm>
            <a:off x="468720" y="1628640"/>
            <a:ext cx="8229240" cy="324000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1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86"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687" name="PlaceHolder 2"/>
          <p:cNvSpPr>
            <a:spLocks noGrp="1"/>
          </p:cNvSpPr>
          <p:nvPr>
            <p:ph type="body"/>
          </p:nvPr>
        </p:nvSpPr>
        <p:spPr>
          <a:xfrm>
            <a:off x="468720" y="1628640"/>
            <a:ext cx="4015800" cy="3240000"/>
          </a:xfrm>
          <a:prstGeom prst="rect">
            <a:avLst/>
          </a:prstGeom>
        </p:spPr>
        <p:txBody>
          <a:bodyPr lIns="0" rIns="0" tIns="0" bIns="0">
            <a:normAutofit/>
          </a:bodyPr>
          <a:p>
            <a:endParaRPr b="0" lang="fr-FR" sz="2800" spc="-1" strike="noStrike">
              <a:solidFill>
                <a:srgbClr val="000000"/>
              </a:solidFill>
              <a:latin typeface="Arial"/>
            </a:endParaRPr>
          </a:p>
        </p:txBody>
      </p:sp>
      <p:sp>
        <p:nvSpPr>
          <p:cNvPr id="688" name="PlaceHolder 3"/>
          <p:cNvSpPr>
            <a:spLocks noGrp="1"/>
          </p:cNvSpPr>
          <p:nvPr>
            <p:ph type="body"/>
          </p:nvPr>
        </p:nvSpPr>
        <p:spPr>
          <a:xfrm>
            <a:off x="4685760" y="1628640"/>
            <a:ext cx="4015800" cy="324000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18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689"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Tree>
  </p:cSld>
</p:sldLayout>
</file>

<file path=ppt/slideLayouts/slideLayout18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690" name="PlaceHolder 1"/>
          <p:cNvSpPr>
            <a:spLocks noGrp="1"/>
          </p:cNvSpPr>
          <p:nvPr>
            <p:ph type="subTitle"/>
          </p:nvPr>
        </p:nvSpPr>
        <p:spPr>
          <a:xfrm>
            <a:off x="468720" y="260280"/>
            <a:ext cx="8229240" cy="5297760"/>
          </a:xfrm>
          <a:prstGeom prst="rect">
            <a:avLst/>
          </a:prstGeom>
        </p:spPr>
        <p:txBody>
          <a:bodyPr lIns="0" rIns="0" tIns="0" bIns="0" anchor="ctr">
            <a:spAutoFit/>
          </a:bodyPr>
          <a:p>
            <a:pPr algn="ctr"/>
            <a:endParaRPr b="0" lang="fr-FR" sz="3200" spc="-1" strike="noStrike">
              <a:latin typeface="Arial"/>
            </a:endParaRPr>
          </a:p>
        </p:txBody>
      </p:sp>
    </p:spTree>
  </p:cSld>
</p:sldLayout>
</file>

<file path=ppt/slideLayouts/slideLayout18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91"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692" name="PlaceHolder 2"/>
          <p:cNvSpPr>
            <a:spLocks noGrp="1"/>
          </p:cNvSpPr>
          <p:nvPr>
            <p:ph type="body"/>
          </p:nvPr>
        </p:nvSpPr>
        <p:spPr>
          <a:xfrm>
            <a:off x="46872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693" name="PlaceHolder 3"/>
          <p:cNvSpPr>
            <a:spLocks noGrp="1"/>
          </p:cNvSpPr>
          <p:nvPr>
            <p:ph type="body"/>
          </p:nvPr>
        </p:nvSpPr>
        <p:spPr>
          <a:xfrm>
            <a:off x="4685760" y="1628640"/>
            <a:ext cx="4015800" cy="3240000"/>
          </a:xfrm>
          <a:prstGeom prst="rect">
            <a:avLst/>
          </a:prstGeom>
        </p:spPr>
        <p:txBody>
          <a:bodyPr lIns="0" rIns="0" tIns="0" bIns="0">
            <a:normAutofit/>
          </a:bodyPr>
          <a:p>
            <a:endParaRPr b="0" lang="fr-FR" sz="2800" spc="-1" strike="noStrike">
              <a:solidFill>
                <a:srgbClr val="000000"/>
              </a:solidFill>
              <a:latin typeface="Arial"/>
            </a:endParaRPr>
          </a:p>
        </p:txBody>
      </p:sp>
      <p:sp>
        <p:nvSpPr>
          <p:cNvPr id="694" name="PlaceHolder 4"/>
          <p:cNvSpPr>
            <a:spLocks noGrp="1"/>
          </p:cNvSpPr>
          <p:nvPr>
            <p:ph type="body"/>
          </p:nvPr>
        </p:nvSpPr>
        <p:spPr>
          <a:xfrm>
            <a:off x="468720" y="332100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18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95"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696" name="PlaceHolder 2"/>
          <p:cNvSpPr>
            <a:spLocks noGrp="1"/>
          </p:cNvSpPr>
          <p:nvPr>
            <p:ph type="body"/>
          </p:nvPr>
        </p:nvSpPr>
        <p:spPr>
          <a:xfrm>
            <a:off x="468720" y="1628640"/>
            <a:ext cx="4015800" cy="3240000"/>
          </a:xfrm>
          <a:prstGeom prst="rect">
            <a:avLst/>
          </a:prstGeom>
        </p:spPr>
        <p:txBody>
          <a:bodyPr lIns="0" rIns="0" tIns="0" bIns="0">
            <a:normAutofit/>
          </a:bodyPr>
          <a:p>
            <a:endParaRPr b="0" lang="fr-FR" sz="2800" spc="-1" strike="noStrike">
              <a:solidFill>
                <a:srgbClr val="000000"/>
              </a:solidFill>
              <a:latin typeface="Arial"/>
            </a:endParaRPr>
          </a:p>
        </p:txBody>
      </p:sp>
      <p:sp>
        <p:nvSpPr>
          <p:cNvPr id="697" name="PlaceHolder 3"/>
          <p:cNvSpPr>
            <a:spLocks noGrp="1"/>
          </p:cNvSpPr>
          <p:nvPr>
            <p:ph type="body"/>
          </p:nvPr>
        </p:nvSpPr>
        <p:spPr>
          <a:xfrm>
            <a:off x="468576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698" name="PlaceHolder 4"/>
          <p:cNvSpPr>
            <a:spLocks noGrp="1"/>
          </p:cNvSpPr>
          <p:nvPr>
            <p:ph type="body"/>
          </p:nvPr>
        </p:nvSpPr>
        <p:spPr>
          <a:xfrm>
            <a:off x="4685760" y="332100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18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99"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700" name="PlaceHolder 2"/>
          <p:cNvSpPr>
            <a:spLocks noGrp="1"/>
          </p:cNvSpPr>
          <p:nvPr>
            <p:ph type="body"/>
          </p:nvPr>
        </p:nvSpPr>
        <p:spPr>
          <a:xfrm>
            <a:off x="46872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701" name="PlaceHolder 3"/>
          <p:cNvSpPr>
            <a:spLocks noGrp="1"/>
          </p:cNvSpPr>
          <p:nvPr>
            <p:ph type="body"/>
          </p:nvPr>
        </p:nvSpPr>
        <p:spPr>
          <a:xfrm>
            <a:off x="468576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702" name="PlaceHolder 4"/>
          <p:cNvSpPr>
            <a:spLocks noGrp="1"/>
          </p:cNvSpPr>
          <p:nvPr>
            <p:ph type="body"/>
          </p:nvPr>
        </p:nvSpPr>
        <p:spPr>
          <a:xfrm>
            <a:off x="468720" y="3321000"/>
            <a:ext cx="822924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66" name="PlaceHolder 2"/>
          <p:cNvSpPr>
            <a:spLocks noGrp="1"/>
          </p:cNvSpPr>
          <p:nvPr>
            <p:ph type="body"/>
          </p:nvPr>
        </p:nvSpPr>
        <p:spPr>
          <a:xfrm>
            <a:off x="46872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67" name="PlaceHolder 3"/>
          <p:cNvSpPr>
            <a:spLocks noGrp="1"/>
          </p:cNvSpPr>
          <p:nvPr>
            <p:ph type="body"/>
          </p:nvPr>
        </p:nvSpPr>
        <p:spPr>
          <a:xfrm>
            <a:off x="4685760" y="1628640"/>
            <a:ext cx="4015800" cy="3240000"/>
          </a:xfrm>
          <a:prstGeom prst="rect">
            <a:avLst/>
          </a:prstGeom>
        </p:spPr>
        <p:txBody>
          <a:bodyPr lIns="0" rIns="0" tIns="0" bIns="0">
            <a:normAutofit/>
          </a:bodyPr>
          <a:p>
            <a:endParaRPr b="0" lang="fr-FR" sz="2800" spc="-1" strike="noStrike">
              <a:solidFill>
                <a:srgbClr val="000000"/>
              </a:solidFill>
              <a:latin typeface="Arial"/>
            </a:endParaRPr>
          </a:p>
        </p:txBody>
      </p:sp>
      <p:sp>
        <p:nvSpPr>
          <p:cNvPr id="68" name="PlaceHolder 4"/>
          <p:cNvSpPr>
            <a:spLocks noGrp="1"/>
          </p:cNvSpPr>
          <p:nvPr>
            <p:ph type="body"/>
          </p:nvPr>
        </p:nvSpPr>
        <p:spPr>
          <a:xfrm>
            <a:off x="468720" y="332100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19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03"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704" name="PlaceHolder 2"/>
          <p:cNvSpPr>
            <a:spLocks noGrp="1"/>
          </p:cNvSpPr>
          <p:nvPr>
            <p:ph type="body"/>
          </p:nvPr>
        </p:nvSpPr>
        <p:spPr>
          <a:xfrm>
            <a:off x="468720" y="1628640"/>
            <a:ext cx="822924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705" name="PlaceHolder 3"/>
          <p:cNvSpPr>
            <a:spLocks noGrp="1"/>
          </p:cNvSpPr>
          <p:nvPr>
            <p:ph type="body"/>
          </p:nvPr>
        </p:nvSpPr>
        <p:spPr>
          <a:xfrm>
            <a:off x="468720" y="3321000"/>
            <a:ext cx="822924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19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06"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707" name="PlaceHolder 2"/>
          <p:cNvSpPr>
            <a:spLocks noGrp="1"/>
          </p:cNvSpPr>
          <p:nvPr>
            <p:ph type="body"/>
          </p:nvPr>
        </p:nvSpPr>
        <p:spPr>
          <a:xfrm>
            <a:off x="46872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708" name="PlaceHolder 3"/>
          <p:cNvSpPr>
            <a:spLocks noGrp="1"/>
          </p:cNvSpPr>
          <p:nvPr>
            <p:ph type="body"/>
          </p:nvPr>
        </p:nvSpPr>
        <p:spPr>
          <a:xfrm>
            <a:off x="468576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709" name="PlaceHolder 4"/>
          <p:cNvSpPr>
            <a:spLocks noGrp="1"/>
          </p:cNvSpPr>
          <p:nvPr>
            <p:ph type="body"/>
          </p:nvPr>
        </p:nvSpPr>
        <p:spPr>
          <a:xfrm>
            <a:off x="468720" y="332100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710" name="PlaceHolder 5"/>
          <p:cNvSpPr>
            <a:spLocks noGrp="1"/>
          </p:cNvSpPr>
          <p:nvPr>
            <p:ph type="body"/>
          </p:nvPr>
        </p:nvSpPr>
        <p:spPr>
          <a:xfrm>
            <a:off x="4685760" y="332100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19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11"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712" name="PlaceHolder 2"/>
          <p:cNvSpPr>
            <a:spLocks noGrp="1"/>
          </p:cNvSpPr>
          <p:nvPr>
            <p:ph type="body"/>
          </p:nvPr>
        </p:nvSpPr>
        <p:spPr>
          <a:xfrm>
            <a:off x="468720" y="162864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713" name="PlaceHolder 3"/>
          <p:cNvSpPr>
            <a:spLocks noGrp="1"/>
          </p:cNvSpPr>
          <p:nvPr>
            <p:ph type="body"/>
          </p:nvPr>
        </p:nvSpPr>
        <p:spPr>
          <a:xfrm>
            <a:off x="3251160" y="162864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714" name="PlaceHolder 4"/>
          <p:cNvSpPr>
            <a:spLocks noGrp="1"/>
          </p:cNvSpPr>
          <p:nvPr>
            <p:ph type="body"/>
          </p:nvPr>
        </p:nvSpPr>
        <p:spPr>
          <a:xfrm>
            <a:off x="6033600" y="162864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715" name="PlaceHolder 5"/>
          <p:cNvSpPr>
            <a:spLocks noGrp="1"/>
          </p:cNvSpPr>
          <p:nvPr>
            <p:ph type="body"/>
          </p:nvPr>
        </p:nvSpPr>
        <p:spPr>
          <a:xfrm>
            <a:off x="468720" y="332100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716" name="PlaceHolder 6"/>
          <p:cNvSpPr>
            <a:spLocks noGrp="1"/>
          </p:cNvSpPr>
          <p:nvPr>
            <p:ph type="body"/>
          </p:nvPr>
        </p:nvSpPr>
        <p:spPr>
          <a:xfrm>
            <a:off x="3251160" y="332100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717" name="PlaceHolder 7"/>
          <p:cNvSpPr>
            <a:spLocks noGrp="1"/>
          </p:cNvSpPr>
          <p:nvPr>
            <p:ph type="body"/>
          </p:nvPr>
        </p:nvSpPr>
        <p:spPr>
          <a:xfrm>
            <a:off x="6033600" y="332100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19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9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727"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728" name="PlaceHolder 2"/>
          <p:cNvSpPr>
            <a:spLocks noGrp="1"/>
          </p:cNvSpPr>
          <p:nvPr>
            <p:ph type="subTitle"/>
          </p:nvPr>
        </p:nvSpPr>
        <p:spPr>
          <a:xfrm>
            <a:off x="468720" y="1628640"/>
            <a:ext cx="8229240" cy="3240000"/>
          </a:xfrm>
          <a:prstGeom prst="rect">
            <a:avLst/>
          </a:prstGeom>
        </p:spPr>
        <p:txBody>
          <a:bodyPr lIns="0" rIns="0" tIns="0" bIns="0" anchor="ctr">
            <a:spAutoFit/>
          </a:bodyPr>
          <a:p>
            <a:pPr algn="ctr"/>
            <a:endParaRPr b="0" lang="fr-FR" sz="3200" spc="-1" strike="noStrike">
              <a:latin typeface="Arial"/>
            </a:endParaRPr>
          </a:p>
        </p:txBody>
      </p:sp>
    </p:spTree>
  </p:cSld>
</p:sldLayout>
</file>

<file path=ppt/slideLayouts/slideLayout19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29"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730" name="PlaceHolder 2"/>
          <p:cNvSpPr>
            <a:spLocks noGrp="1"/>
          </p:cNvSpPr>
          <p:nvPr>
            <p:ph type="body"/>
          </p:nvPr>
        </p:nvSpPr>
        <p:spPr>
          <a:xfrm>
            <a:off x="468720" y="1628640"/>
            <a:ext cx="8229240" cy="324000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19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731"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732" name="PlaceHolder 2"/>
          <p:cNvSpPr>
            <a:spLocks noGrp="1"/>
          </p:cNvSpPr>
          <p:nvPr>
            <p:ph type="body"/>
          </p:nvPr>
        </p:nvSpPr>
        <p:spPr>
          <a:xfrm>
            <a:off x="468720" y="1628640"/>
            <a:ext cx="4015800" cy="3240000"/>
          </a:xfrm>
          <a:prstGeom prst="rect">
            <a:avLst/>
          </a:prstGeom>
        </p:spPr>
        <p:txBody>
          <a:bodyPr lIns="0" rIns="0" tIns="0" bIns="0">
            <a:normAutofit/>
          </a:bodyPr>
          <a:p>
            <a:endParaRPr b="0" lang="fr-FR" sz="2800" spc="-1" strike="noStrike">
              <a:solidFill>
                <a:srgbClr val="000000"/>
              </a:solidFill>
              <a:latin typeface="Arial"/>
            </a:endParaRPr>
          </a:p>
        </p:txBody>
      </p:sp>
      <p:sp>
        <p:nvSpPr>
          <p:cNvPr id="733" name="PlaceHolder 3"/>
          <p:cNvSpPr>
            <a:spLocks noGrp="1"/>
          </p:cNvSpPr>
          <p:nvPr>
            <p:ph type="body"/>
          </p:nvPr>
        </p:nvSpPr>
        <p:spPr>
          <a:xfrm>
            <a:off x="4685760" y="1628640"/>
            <a:ext cx="4015800" cy="324000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19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734"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Tree>
  </p:cSld>
</p:sldLayout>
</file>

<file path=ppt/slideLayouts/slideLayout19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735" name="PlaceHolder 1"/>
          <p:cNvSpPr>
            <a:spLocks noGrp="1"/>
          </p:cNvSpPr>
          <p:nvPr>
            <p:ph type="subTitle"/>
          </p:nvPr>
        </p:nvSpPr>
        <p:spPr>
          <a:xfrm>
            <a:off x="468720" y="260280"/>
            <a:ext cx="8229240" cy="5297760"/>
          </a:xfrm>
          <a:prstGeom prst="rect">
            <a:avLst/>
          </a:prstGeom>
        </p:spPr>
        <p:txBody>
          <a:bodyPr lIns="0" rIns="0" tIns="0" bIns="0" anchor="ctr">
            <a:spAutoFit/>
          </a:bodyPr>
          <a:p>
            <a:pPr algn="ctr"/>
            <a:endParaRPr b="0" lang="fr-FR" sz="3200" spc="-1" strike="noStrike">
              <a:latin typeface="Arial"/>
            </a:endParaRPr>
          </a:p>
        </p:txBody>
      </p:sp>
    </p:spTree>
  </p:cSld>
</p:sldLayout>
</file>

<file path=ppt/slideLayouts/slideLayout19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736"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737" name="PlaceHolder 2"/>
          <p:cNvSpPr>
            <a:spLocks noGrp="1"/>
          </p:cNvSpPr>
          <p:nvPr>
            <p:ph type="body"/>
          </p:nvPr>
        </p:nvSpPr>
        <p:spPr>
          <a:xfrm>
            <a:off x="46872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738" name="PlaceHolder 3"/>
          <p:cNvSpPr>
            <a:spLocks noGrp="1"/>
          </p:cNvSpPr>
          <p:nvPr>
            <p:ph type="body"/>
          </p:nvPr>
        </p:nvSpPr>
        <p:spPr>
          <a:xfrm>
            <a:off x="4685760" y="1628640"/>
            <a:ext cx="4015800" cy="3240000"/>
          </a:xfrm>
          <a:prstGeom prst="rect">
            <a:avLst/>
          </a:prstGeom>
        </p:spPr>
        <p:txBody>
          <a:bodyPr lIns="0" rIns="0" tIns="0" bIns="0">
            <a:normAutofit/>
          </a:bodyPr>
          <a:p>
            <a:endParaRPr b="0" lang="fr-FR" sz="2800" spc="-1" strike="noStrike">
              <a:solidFill>
                <a:srgbClr val="000000"/>
              </a:solidFill>
              <a:latin typeface="Arial"/>
            </a:endParaRPr>
          </a:p>
        </p:txBody>
      </p:sp>
      <p:sp>
        <p:nvSpPr>
          <p:cNvPr id="739" name="PlaceHolder 4"/>
          <p:cNvSpPr>
            <a:spLocks noGrp="1"/>
          </p:cNvSpPr>
          <p:nvPr>
            <p:ph type="body"/>
          </p:nvPr>
        </p:nvSpPr>
        <p:spPr>
          <a:xfrm>
            <a:off x="468720" y="332100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1"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12" name="PlaceHolder 2"/>
          <p:cNvSpPr>
            <a:spLocks noGrp="1"/>
          </p:cNvSpPr>
          <p:nvPr>
            <p:ph type="subTitle"/>
          </p:nvPr>
        </p:nvSpPr>
        <p:spPr>
          <a:xfrm>
            <a:off x="468720" y="1628640"/>
            <a:ext cx="8229240" cy="3240000"/>
          </a:xfrm>
          <a:prstGeom prst="rect">
            <a:avLst/>
          </a:prstGeom>
        </p:spPr>
        <p:txBody>
          <a:bodyPr lIns="0" rIns="0" tIns="0" bIns="0" anchor="ctr">
            <a:spAutoFit/>
          </a:bodyPr>
          <a:p>
            <a:pPr algn="ctr"/>
            <a:endParaRPr b="0" lang="fr-FR"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70" name="PlaceHolder 2"/>
          <p:cNvSpPr>
            <a:spLocks noGrp="1"/>
          </p:cNvSpPr>
          <p:nvPr>
            <p:ph type="body"/>
          </p:nvPr>
        </p:nvSpPr>
        <p:spPr>
          <a:xfrm>
            <a:off x="468720" y="1628640"/>
            <a:ext cx="4015800" cy="3240000"/>
          </a:xfrm>
          <a:prstGeom prst="rect">
            <a:avLst/>
          </a:prstGeom>
        </p:spPr>
        <p:txBody>
          <a:bodyPr lIns="0" rIns="0" tIns="0" bIns="0">
            <a:normAutofit/>
          </a:bodyPr>
          <a:p>
            <a:endParaRPr b="0" lang="fr-FR" sz="2800" spc="-1" strike="noStrike">
              <a:solidFill>
                <a:srgbClr val="000000"/>
              </a:solidFill>
              <a:latin typeface="Arial"/>
            </a:endParaRPr>
          </a:p>
        </p:txBody>
      </p:sp>
      <p:sp>
        <p:nvSpPr>
          <p:cNvPr id="71" name="PlaceHolder 3"/>
          <p:cNvSpPr>
            <a:spLocks noGrp="1"/>
          </p:cNvSpPr>
          <p:nvPr>
            <p:ph type="body"/>
          </p:nvPr>
        </p:nvSpPr>
        <p:spPr>
          <a:xfrm>
            <a:off x="468576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72" name="PlaceHolder 4"/>
          <p:cNvSpPr>
            <a:spLocks noGrp="1"/>
          </p:cNvSpPr>
          <p:nvPr>
            <p:ph type="body"/>
          </p:nvPr>
        </p:nvSpPr>
        <p:spPr>
          <a:xfrm>
            <a:off x="4685760" y="332100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20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740"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741" name="PlaceHolder 2"/>
          <p:cNvSpPr>
            <a:spLocks noGrp="1"/>
          </p:cNvSpPr>
          <p:nvPr>
            <p:ph type="body"/>
          </p:nvPr>
        </p:nvSpPr>
        <p:spPr>
          <a:xfrm>
            <a:off x="468720" y="1628640"/>
            <a:ext cx="4015800" cy="3240000"/>
          </a:xfrm>
          <a:prstGeom prst="rect">
            <a:avLst/>
          </a:prstGeom>
        </p:spPr>
        <p:txBody>
          <a:bodyPr lIns="0" rIns="0" tIns="0" bIns="0">
            <a:normAutofit/>
          </a:bodyPr>
          <a:p>
            <a:endParaRPr b="0" lang="fr-FR" sz="2800" spc="-1" strike="noStrike">
              <a:solidFill>
                <a:srgbClr val="000000"/>
              </a:solidFill>
              <a:latin typeface="Arial"/>
            </a:endParaRPr>
          </a:p>
        </p:txBody>
      </p:sp>
      <p:sp>
        <p:nvSpPr>
          <p:cNvPr id="742" name="PlaceHolder 3"/>
          <p:cNvSpPr>
            <a:spLocks noGrp="1"/>
          </p:cNvSpPr>
          <p:nvPr>
            <p:ph type="body"/>
          </p:nvPr>
        </p:nvSpPr>
        <p:spPr>
          <a:xfrm>
            <a:off x="468576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743" name="PlaceHolder 4"/>
          <p:cNvSpPr>
            <a:spLocks noGrp="1"/>
          </p:cNvSpPr>
          <p:nvPr>
            <p:ph type="body"/>
          </p:nvPr>
        </p:nvSpPr>
        <p:spPr>
          <a:xfrm>
            <a:off x="4685760" y="332100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20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744"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745" name="PlaceHolder 2"/>
          <p:cNvSpPr>
            <a:spLocks noGrp="1"/>
          </p:cNvSpPr>
          <p:nvPr>
            <p:ph type="body"/>
          </p:nvPr>
        </p:nvSpPr>
        <p:spPr>
          <a:xfrm>
            <a:off x="46872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746" name="PlaceHolder 3"/>
          <p:cNvSpPr>
            <a:spLocks noGrp="1"/>
          </p:cNvSpPr>
          <p:nvPr>
            <p:ph type="body"/>
          </p:nvPr>
        </p:nvSpPr>
        <p:spPr>
          <a:xfrm>
            <a:off x="468576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747" name="PlaceHolder 4"/>
          <p:cNvSpPr>
            <a:spLocks noGrp="1"/>
          </p:cNvSpPr>
          <p:nvPr>
            <p:ph type="body"/>
          </p:nvPr>
        </p:nvSpPr>
        <p:spPr>
          <a:xfrm>
            <a:off x="468720" y="3321000"/>
            <a:ext cx="822924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20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48"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749" name="PlaceHolder 2"/>
          <p:cNvSpPr>
            <a:spLocks noGrp="1"/>
          </p:cNvSpPr>
          <p:nvPr>
            <p:ph type="body"/>
          </p:nvPr>
        </p:nvSpPr>
        <p:spPr>
          <a:xfrm>
            <a:off x="468720" y="1628640"/>
            <a:ext cx="822924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750" name="PlaceHolder 3"/>
          <p:cNvSpPr>
            <a:spLocks noGrp="1"/>
          </p:cNvSpPr>
          <p:nvPr>
            <p:ph type="body"/>
          </p:nvPr>
        </p:nvSpPr>
        <p:spPr>
          <a:xfrm>
            <a:off x="468720" y="3321000"/>
            <a:ext cx="822924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20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51"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752" name="PlaceHolder 2"/>
          <p:cNvSpPr>
            <a:spLocks noGrp="1"/>
          </p:cNvSpPr>
          <p:nvPr>
            <p:ph type="body"/>
          </p:nvPr>
        </p:nvSpPr>
        <p:spPr>
          <a:xfrm>
            <a:off x="46872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753" name="PlaceHolder 3"/>
          <p:cNvSpPr>
            <a:spLocks noGrp="1"/>
          </p:cNvSpPr>
          <p:nvPr>
            <p:ph type="body"/>
          </p:nvPr>
        </p:nvSpPr>
        <p:spPr>
          <a:xfrm>
            <a:off x="468576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754" name="PlaceHolder 4"/>
          <p:cNvSpPr>
            <a:spLocks noGrp="1"/>
          </p:cNvSpPr>
          <p:nvPr>
            <p:ph type="body"/>
          </p:nvPr>
        </p:nvSpPr>
        <p:spPr>
          <a:xfrm>
            <a:off x="468720" y="332100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755" name="PlaceHolder 5"/>
          <p:cNvSpPr>
            <a:spLocks noGrp="1"/>
          </p:cNvSpPr>
          <p:nvPr>
            <p:ph type="body"/>
          </p:nvPr>
        </p:nvSpPr>
        <p:spPr>
          <a:xfrm>
            <a:off x="4685760" y="332100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20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56"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757" name="PlaceHolder 2"/>
          <p:cNvSpPr>
            <a:spLocks noGrp="1"/>
          </p:cNvSpPr>
          <p:nvPr>
            <p:ph type="body"/>
          </p:nvPr>
        </p:nvSpPr>
        <p:spPr>
          <a:xfrm>
            <a:off x="468720" y="162864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758" name="PlaceHolder 3"/>
          <p:cNvSpPr>
            <a:spLocks noGrp="1"/>
          </p:cNvSpPr>
          <p:nvPr>
            <p:ph type="body"/>
          </p:nvPr>
        </p:nvSpPr>
        <p:spPr>
          <a:xfrm>
            <a:off x="3251160" y="162864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759" name="PlaceHolder 4"/>
          <p:cNvSpPr>
            <a:spLocks noGrp="1"/>
          </p:cNvSpPr>
          <p:nvPr>
            <p:ph type="body"/>
          </p:nvPr>
        </p:nvSpPr>
        <p:spPr>
          <a:xfrm>
            <a:off x="6033600" y="162864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760" name="PlaceHolder 5"/>
          <p:cNvSpPr>
            <a:spLocks noGrp="1"/>
          </p:cNvSpPr>
          <p:nvPr>
            <p:ph type="body"/>
          </p:nvPr>
        </p:nvSpPr>
        <p:spPr>
          <a:xfrm>
            <a:off x="468720" y="332100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761" name="PlaceHolder 6"/>
          <p:cNvSpPr>
            <a:spLocks noGrp="1"/>
          </p:cNvSpPr>
          <p:nvPr>
            <p:ph type="body"/>
          </p:nvPr>
        </p:nvSpPr>
        <p:spPr>
          <a:xfrm>
            <a:off x="3251160" y="332100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762" name="PlaceHolder 7"/>
          <p:cNvSpPr>
            <a:spLocks noGrp="1"/>
          </p:cNvSpPr>
          <p:nvPr>
            <p:ph type="body"/>
          </p:nvPr>
        </p:nvSpPr>
        <p:spPr>
          <a:xfrm>
            <a:off x="6033600" y="332100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74" name="PlaceHolder 2"/>
          <p:cNvSpPr>
            <a:spLocks noGrp="1"/>
          </p:cNvSpPr>
          <p:nvPr>
            <p:ph type="body"/>
          </p:nvPr>
        </p:nvSpPr>
        <p:spPr>
          <a:xfrm>
            <a:off x="46872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75" name="PlaceHolder 3"/>
          <p:cNvSpPr>
            <a:spLocks noGrp="1"/>
          </p:cNvSpPr>
          <p:nvPr>
            <p:ph type="body"/>
          </p:nvPr>
        </p:nvSpPr>
        <p:spPr>
          <a:xfrm>
            <a:off x="468576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76" name="PlaceHolder 4"/>
          <p:cNvSpPr>
            <a:spLocks noGrp="1"/>
          </p:cNvSpPr>
          <p:nvPr>
            <p:ph type="body"/>
          </p:nvPr>
        </p:nvSpPr>
        <p:spPr>
          <a:xfrm>
            <a:off x="468720" y="3321000"/>
            <a:ext cx="822924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7"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78" name="PlaceHolder 2"/>
          <p:cNvSpPr>
            <a:spLocks noGrp="1"/>
          </p:cNvSpPr>
          <p:nvPr>
            <p:ph type="body"/>
          </p:nvPr>
        </p:nvSpPr>
        <p:spPr>
          <a:xfrm>
            <a:off x="468720" y="1628640"/>
            <a:ext cx="822924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79" name="PlaceHolder 3"/>
          <p:cNvSpPr>
            <a:spLocks noGrp="1"/>
          </p:cNvSpPr>
          <p:nvPr>
            <p:ph type="body"/>
          </p:nvPr>
        </p:nvSpPr>
        <p:spPr>
          <a:xfrm>
            <a:off x="468720" y="3321000"/>
            <a:ext cx="822924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81" name="PlaceHolder 2"/>
          <p:cNvSpPr>
            <a:spLocks noGrp="1"/>
          </p:cNvSpPr>
          <p:nvPr>
            <p:ph type="body"/>
          </p:nvPr>
        </p:nvSpPr>
        <p:spPr>
          <a:xfrm>
            <a:off x="46872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82" name="PlaceHolder 3"/>
          <p:cNvSpPr>
            <a:spLocks noGrp="1"/>
          </p:cNvSpPr>
          <p:nvPr>
            <p:ph type="body"/>
          </p:nvPr>
        </p:nvSpPr>
        <p:spPr>
          <a:xfrm>
            <a:off x="468576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83" name="PlaceHolder 4"/>
          <p:cNvSpPr>
            <a:spLocks noGrp="1"/>
          </p:cNvSpPr>
          <p:nvPr>
            <p:ph type="body"/>
          </p:nvPr>
        </p:nvSpPr>
        <p:spPr>
          <a:xfrm>
            <a:off x="468720" y="332100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84" name="PlaceHolder 5"/>
          <p:cNvSpPr>
            <a:spLocks noGrp="1"/>
          </p:cNvSpPr>
          <p:nvPr>
            <p:ph type="body"/>
          </p:nvPr>
        </p:nvSpPr>
        <p:spPr>
          <a:xfrm>
            <a:off x="4685760" y="332100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85"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86" name="PlaceHolder 2"/>
          <p:cNvSpPr>
            <a:spLocks noGrp="1"/>
          </p:cNvSpPr>
          <p:nvPr>
            <p:ph type="body"/>
          </p:nvPr>
        </p:nvSpPr>
        <p:spPr>
          <a:xfrm>
            <a:off x="468720" y="162864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87" name="PlaceHolder 3"/>
          <p:cNvSpPr>
            <a:spLocks noGrp="1"/>
          </p:cNvSpPr>
          <p:nvPr>
            <p:ph type="body"/>
          </p:nvPr>
        </p:nvSpPr>
        <p:spPr>
          <a:xfrm>
            <a:off x="3251160" y="162864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88" name="PlaceHolder 4"/>
          <p:cNvSpPr>
            <a:spLocks noGrp="1"/>
          </p:cNvSpPr>
          <p:nvPr>
            <p:ph type="body"/>
          </p:nvPr>
        </p:nvSpPr>
        <p:spPr>
          <a:xfrm>
            <a:off x="6033600" y="162864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89" name="PlaceHolder 5"/>
          <p:cNvSpPr>
            <a:spLocks noGrp="1"/>
          </p:cNvSpPr>
          <p:nvPr>
            <p:ph type="body"/>
          </p:nvPr>
        </p:nvSpPr>
        <p:spPr>
          <a:xfrm>
            <a:off x="468720" y="332100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90" name="PlaceHolder 6"/>
          <p:cNvSpPr>
            <a:spLocks noGrp="1"/>
          </p:cNvSpPr>
          <p:nvPr>
            <p:ph type="body"/>
          </p:nvPr>
        </p:nvSpPr>
        <p:spPr>
          <a:xfrm>
            <a:off x="3251160" y="332100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91" name="PlaceHolder 7"/>
          <p:cNvSpPr>
            <a:spLocks noGrp="1"/>
          </p:cNvSpPr>
          <p:nvPr>
            <p:ph type="body"/>
          </p:nvPr>
        </p:nvSpPr>
        <p:spPr>
          <a:xfrm>
            <a:off x="6033600" y="332100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02"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103" name="PlaceHolder 2"/>
          <p:cNvSpPr>
            <a:spLocks noGrp="1"/>
          </p:cNvSpPr>
          <p:nvPr>
            <p:ph type="subTitle"/>
          </p:nvPr>
        </p:nvSpPr>
        <p:spPr>
          <a:xfrm>
            <a:off x="468720" y="1628640"/>
            <a:ext cx="8229240" cy="3240000"/>
          </a:xfrm>
          <a:prstGeom prst="rect">
            <a:avLst/>
          </a:prstGeom>
        </p:spPr>
        <p:txBody>
          <a:bodyPr lIns="0" rIns="0" tIns="0" bIns="0" anchor="ctr">
            <a:spAutoFit/>
          </a:bodyPr>
          <a:p>
            <a:pPr algn="ctr"/>
            <a:endParaRPr b="0" lang="fr-FR"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105" name="PlaceHolder 2"/>
          <p:cNvSpPr>
            <a:spLocks noGrp="1"/>
          </p:cNvSpPr>
          <p:nvPr>
            <p:ph type="body"/>
          </p:nvPr>
        </p:nvSpPr>
        <p:spPr>
          <a:xfrm>
            <a:off x="468720" y="1628640"/>
            <a:ext cx="8229240" cy="324000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107" name="PlaceHolder 2"/>
          <p:cNvSpPr>
            <a:spLocks noGrp="1"/>
          </p:cNvSpPr>
          <p:nvPr>
            <p:ph type="body"/>
          </p:nvPr>
        </p:nvSpPr>
        <p:spPr>
          <a:xfrm>
            <a:off x="468720" y="1628640"/>
            <a:ext cx="4015800" cy="3240000"/>
          </a:xfrm>
          <a:prstGeom prst="rect">
            <a:avLst/>
          </a:prstGeom>
        </p:spPr>
        <p:txBody>
          <a:bodyPr lIns="0" rIns="0" tIns="0" bIns="0">
            <a:normAutofit/>
          </a:bodyPr>
          <a:p>
            <a:endParaRPr b="0" lang="fr-FR" sz="2800" spc="-1" strike="noStrike">
              <a:solidFill>
                <a:srgbClr val="000000"/>
              </a:solidFill>
              <a:latin typeface="Arial"/>
            </a:endParaRPr>
          </a:p>
        </p:txBody>
      </p:sp>
      <p:sp>
        <p:nvSpPr>
          <p:cNvPr id="108" name="PlaceHolder 3"/>
          <p:cNvSpPr>
            <a:spLocks noGrp="1"/>
          </p:cNvSpPr>
          <p:nvPr>
            <p:ph type="body"/>
          </p:nvPr>
        </p:nvSpPr>
        <p:spPr>
          <a:xfrm>
            <a:off x="4685760" y="1628640"/>
            <a:ext cx="4015800" cy="324000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09"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14" name="PlaceHolder 2"/>
          <p:cNvSpPr>
            <a:spLocks noGrp="1"/>
          </p:cNvSpPr>
          <p:nvPr>
            <p:ph type="body"/>
          </p:nvPr>
        </p:nvSpPr>
        <p:spPr>
          <a:xfrm>
            <a:off x="468720" y="1628640"/>
            <a:ext cx="8229240" cy="324000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10" name="PlaceHolder 1"/>
          <p:cNvSpPr>
            <a:spLocks noGrp="1"/>
          </p:cNvSpPr>
          <p:nvPr>
            <p:ph type="subTitle"/>
          </p:nvPr>
        </p:nvSpPr>
        <p:spPr>
          <a:xfrm>
            <a:off x="468720" y="260280"/>
            <a:ext cx="8229240" cy="5297760"/>
          </a:xfrm>
          <a:prstGeom prst="rect">
            <a:avLst/>
          </a:prstGeom>
        </p:spPr>
        <p:txBody>
          <a:bodyPr lIns="0" rIns="0" tIns="0" bIns="0" anchor="ctr">
            <a:spAutoFit/>
          </a:bodyPr>
          <a:p>
            <a:pPr algn="ctr"/>
            <a:endParaRPr b="0" lang="fr-FR"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1"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112" name="PlaceHolder 2"/>
          <p:cNvSpPr>
            <a:spLocks noGrp="1"/>
          </p:cNvSpPr>
          <p:nvPr>
            <p:ph type="body"/>
          </p:nvPr>
        </p:nvSpPr>
        <p:spPr>
          <a:xfrm>
            <a:off x="46872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113" name="PlaceHolder 3"/>
          <p:cNvSpPr>
            <a:spLocks noGrp="1"/>
          </p:cNvSpPr>
          <p:nvPr>
            <p:ph type="body"/>
          </p:nvPr>
        </p:nvSpPr>
        <p:spPr>
          <a:xfrm>
            <a:off x="4685760" y="1628640"/>
            <a:ext cx="4015800" cy="3240000"/>
          </a:xfrm>
          <a:prstGeom prst="rect">
            <a:avLst/>
          </a:prstGeom>
        </p:spPr>
        <p:txBody>
          <a:bodyPr lIns="0" rIns="0" tIns="0" bIns="0">
            <a:normAutofit/>
          </a:bodyPr>
          <a:p>
            <a:endParaRPr b="0" lang="fr-FR" sz="2800" spc="-1" strike="noStrike">
              <a:solidFill>
                <a:srgbClr val="000000"/>
              </a:solidFill>
              <a:latin typeface="Arial"/>
            </a:endParaRPr>
          </a:p>
        </p:txBody>
      </p:sp>
      <p:sp>
        <p:nvSpPr>
          <p:cNvPr id="114" name="PlaceHolder 4"/>
          <p:cNvSpPr>
            <a:spLocks noGrp="1"/>
          </p:cNvSpPr>
          <p:nvPr>
            <p:ph type="body"/>
          </p:nvPr>
        </p:nvSpPr>
        <p:spPr>
          <a:xfrm>
            <a:off x="468720" y="332100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15"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116" name="PlaceHolder 2"/>
          <p:cNvSpPr>
            <a:spLocks noGrp="1"/>
          </p:cNvSpPr>
          <p:nvPr>
            <p:ph type="body"/>
          </p:nvPr>
        </p:nvSpPr>
        <p:spPr>
          <a:xfrm>
            <a:off x="468720" y="1628640"/>
            <a:ext cx="4015800" cy="3240000"/>
          </a:xfrm>
          <a:prstGeom prst="rect">
            <a:avLst/>
          </a:prstGeom>
        </p:spPr>
        <p:txBody>
          <a:bodyPr lIns="0" rIns="0" tIns="0" bIns="0">
            <a:normAutofit/>
          </a:bodyPr>
          <a:p>
            <a:endParaRPr b="0" lang="fr-FR" sz="2800" spc="-1" strike="noStrike">
              <a:solidFill>
                <a:srgbClr val="000000"/>
              </a:solidFill>
              <a:latin typeface="Arial"/>
            </a:endParaRPr>
          </a:p>
        </p:txBody>
      </p:sp>
      <p:sp>
        <p:nvSpPr>
          <p:cNvPr id="117" name="PlaceHolder 3"/>
          <p:cNvSpPr>
            <a:spLocks noGrp="1"/>
          </p:cNvSpPr>
          <p:nvPr>
            <p:ph type="body"/>
          </p:nvPr>
        </p:nvSpPr>
        <p:spPr>
          <a:xfrm>
            <a:off x="468576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118" name="PlaceHolder 4"/>
          <p:cNvSpPr>
            <a:spLocks noGrp="1"/>
          </p:cNvSpPr>
          <p:nvPr>
            <p:ph type="body"/>
          </p:nvPr>
        </p:nvSpPr>
        <p:spPr>
          <a:xfrm>
            <a:off x="4685760" y="332100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19"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120" name="PlaceHolder 2"/>
          <p:cNvSpPr>
            <a:spLocks noGrp="1"/>
          </p:cNvSpPr>
          <p:nvPr>
            <p:ph type="body"/>
          </p:nvPr>
        </p:nvSpPr>
        <p:spPr>
          <a:xfrm>
            <a:off x="46872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121" name="PlaceHolder 3"/>
          <p:cNvSpPr>
            <a:spLocks noGrp="1"/>
          </p:cNvSpPr>
          <p:nvPr>
            <p:ph type="body"/>
          </p:nvPr>
        </p:nvSpPr>
        <p:spPr>
          <a:xfrm>
            <a:off x="468576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122" name="PlaceHolder 4"/>
          <p:cNvSpPr>
            <a:spLocks noGrp="1"/>
          </p:cNvSpPr>
          <p:nvPr>
            <p:ph type="body"/>
          </p:nvPr>
        </p:nvSpPr>
        <p:spPr>
          <a:xfrm>
            <a:off x="468720" y="3321000"/>
            <a:ext cx="822924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23"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124" name="PlaceHolder 2"/>
          <p:cNvSpPr>
            <a:spLocks noGrp="1"/>
          </p:cNvSpPr>
          <p:nvPr>
            <p:ph type="body"/>
          </p:nvPr>
        </p:nvSpPr>
        <p:spPr>
          <a:xfrm>
            <a:off x="468720" y="1628640"/>
            <a:ext cx="822924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125" name="PlaceHolder 3"/>
          <p:cNvSpPr>
            <a:spLocks noGrp="1"/>
          </p:cNvSpPr>
          <p:nvPr>
            <p:ph type="body"/>
          </p:nvPr>
        </p:nvSpPr>
        <p:spPr>
          <a:xfrm>
            <a:off x="468720" y="3321000"/>
            <a:ext cx="822924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26"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127" name="PlaceHolder 2"/>
          <p:cNvSpPr>
            <a:spLocks noGrp="1"/>
          </p:cNvSpPr>
          <p:nvPr>
            <p:ph type="body"/>
          </p:nvPr>
        </p:nvSpPr>
        <p:spPr>
          <a:xfrm>
            <a:off x="46872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128" name="PlaceHolder 3"/>
          <p:cNvSpPr>
            <a:spLocks noGrp="1"/>
          </p:cNvSpPr>
          <p:nvPr>
            <p:ph type="body"/>
          </p:nvPr>
        </p:nvSpPr>
        <p:spPr>
          <a:xfrm>
            <a:off x="468576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129" name="PlaceHolder 4"/>
          <p:cNvSpPr>
            <a:spLocks noGrp="1"/>
          </p:cNvSpPr>
          <p:nvPr>
            <p:ph type="body"/>
          </p:nvPr>
        </p:nvSpPr>
        <p:spPr>
          <a:xfrm>
            <a:off x="468720" y="332100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130" name="PlaceHolder 5"/>
          <p:cNvSpPr>
            <a:spLocks noGrp="1"/>
          </p:cNvSpPr>
          <p:nvPr>
            <p:ph type="body"/>
          </p:nvPr>
        </p:nvSpPr>
        <p:spPr>
          <a:xfrm>
            <a:off x="4685760" y="332100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31"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132" name="PlaceHolder 2"/>
          <p:cNvSpPr>
            <a:spLocks noGrp="1"/>
          </p:cNvSpPr>
          <p:nvPr>
            <p:ph type="body"/>
          </p:nvPr>
        </p:nvSpPr>
        <p:spPr>
          <a:xfrm>
            <a:off x="468720" y="162864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133" name="PlaceHolder 3"/>
          <p:cNvSpPr>
            <a:spLocks noGrp="1"/>
          </p:cNvSpPr>
          <p:nvPr>
            <p:ph type="body"/>
          </p:nvPr>
        </p:nvSpPr>
        <p:spPr>
          <a:xfrm>
            <a:off x="3251160" y="162864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134" name="PlaceHolder 4"/>
          <p:cNvSpPr>
            <a:spLocks noGrp="1"/>
          </p:cNvSpPr>
          <p:nvPr>
            <p:ph type="body"/>
          </p:nvPr>
        </p:nvSpPr>
        <p:spPr>
          <a:xfrm>
            <a:off x="6033600" y="162864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135" name="PlaceHolder 5"/>
          <p:cNvSpPr>
            <a:spLocks noGrp="1"/>
          </p:cNvSpPr>
          <p:nvPr>
            <p:ph type="body"/>
          </p:nvPr>
        </p:nvSpPr>
        <p:spPr>
          <a:xfrm>
            <a:off x="468720" y="332100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136" name="PlaceHolder 6"/>
          <p:cNvSpPr>
            <a:spLocks noGrp="1"/>
          </p:cNvSpPr>
          <p:nvPr>
            <p:ph type="body"/>
          </p:nvPr>
        </p:nvSpPr>
        <p:spPr>
          <a:xfrm>
            <a:off x="3251160" y="332100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137" name="PlaceHolder 7"/>
          <p:cNvSpPr>
            <a:spLocks noGrp="1"/>
          </p:cNvSpPr>
          <p:nvPr>
            <p:ph type="body"/>
          </p:nvPr>
        </p:nvSpPr>
        <p:spPr>
          <a:xfrm>
            <a:off x="6033600" y="332100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47"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148" name="PlaceHolder 2"/>
          <p:cNvSpPr>
            <a:spLocks noGrp="1"/>
          </p:cNvSpPr>
          <p:nvPr>
            <p:ph type="subTitle"/>
          </p:nvPr>
        </p:nvSpPr>
        <p:spPr>
          <a:xfrm>
            <a:off x="468720" y="1628640"/>
            <a:ext cx="8229240" cy="3240000"/>
          </a:xfrm>
          <a:prstGeom prst="rect">
            <a:avLst/>
          </a:prstGeom>
        </p:spPr>
        <p:txBody>
          <a:bodyPr lIns="0" rIns="0" tIns="0" bIns="0" anchor="ctr">
            <a:spAutoFit/>
          </a:bodyPr>
          <a:p>
            <a:pPr algn="ctr"/>
            <a:endParaRPr b="0" lang="fr-FR"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49"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150" name="PlaceHolder 2"/>
          <p:cNvSpPr>
            <a:spLocks noGrp="1"/>
          </p:cNvSpPr>
          <p:nvPr>
            <p:ph type="body"/>
          </p:nvPr>
        </p:nvSpPr>
        <p:spPr>
          <a:xfrm>
            <a:off x="468720" y="1628640"/>
            <a:ext cx="8229240" cy="324000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16" name="PlaceHolder 2"/>
          <p:cNvSpPr>
            <a:spLocks noGrp="1"/>
          </p:cNvSpPr>
          <p:nvPr>
            <p:ph type="body"/>
          </p:nvPr>
        </p:nvSpPr>
        <p:spPr>
          <a:xfrm>
            <a:off x="468720" y="1628640"/>
            <a:ext cx="4015800" cy="3240000"/>
          </a:xfrm>
          <a:prstGeom prst="rect">
            <a:avLst/>
          </a:prstGeom>
        </p:spPr>
        <p:txBody>
          <a:bodyPr lIns="0" rIns="0" tIns="0" bIns="0">
            <a:normAutofit/>
          </a:bodyPr>
          <a:p>
            <a:endParaRPr b="0" lang="fr-FR" sz="2800" spc="-1" strike="noStrike">
              <a:solidFill>
                <a:srgbClr val="000000"/>
              </a:solidFill>
              <a:latin typeface="Arial"/>
            </a:endParaRPr>
          </a:p>
        </p:txBody>
      </p:sp>
      <p:sp>
        <p:nvSpPr>
          <p:cNvPr id="17" name="PlaceHolder 3"/>
          <p:cNvSpPr>
            <a:spLocks noGrp="1"/>
          </p:cNvSpPr>
          <p:nvPr>
            <p:ph type="body"/>
          </p:nvPr>
        </p:nvSpPr>
        <p:spPr>
          <a:xfrm>
            <a:off x="4685760" y="1628640"/>
            <a:ext cx="4015800" cy="324000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51"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152" name="PlaceHolder 2"/>
          <p:cNvSpPr>
            <a:spLocks noGrp="1"/>
          </p:cNvSpPr>
          <p:nvPr>
            <p:ph type="body"/>
          </p:nvPr>
        </p:nvSpPr>
        <p:spPr>
          <a:xfrm>
            <a:off x="468720" y="1628640"/>
            <a:ext cx="4015800" cy="3240000"/>
          </a:xfrm>
          <a:prstGeom prst="rect">
            <a:avLst/>
          </a:prstGeom>
        </p:spPr>
        <p:txBody>
          <a:bodyPr lIns="0" rIns="0" tIns="0" bIns="0">
            <a:normAutofit/>
          </a:bodyPr>
          <a:p>
            <a:endParaRPr b="0" lang="fr-FR" sz="2800" spc="-1" strike="noStrike">
              <a:solidFill>
                <a:srgbClr val="000000"/>
              </a:solidFill>
              <a:latin typeface="Arial"/>
            </a:endParaRPr>
          </a:p>
        </p:txBody>
      </p:sp>
      <p:sp>
        <p:nvSpPr>
          <p:cNvPr id="153" name="PlaceHolder 3"/>
          <p:cNvSpPr>
            <a:spLocks noGrp="1"/>
          </p:cNvSpPr>
          <p:nvPr>
            <p:ph type="body"/>
          </p:nvPr>
        </p:nvSpPr>
        <p:spPr>
          <a:xfrm>
            <a:off x="4685760" y="1628640"/>
            <a:ext cx="4015800" cy="324000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54"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55" name="PlaceHolder 1"/>
          <p:cNvSpPr>
            <a:spLocks noGrp="1"/>
          </p:cNvSpPr>
          <p:nvPr>
            <p:ph type="subTitle"/>
          </p:nvPr>
        </p:nvSpPr>
        <p:spPr>
          <a:xfrm>
            <a:off x="468720" y="260280"/>
            <a:ext cx="8229240" cy="5297760"/>
          </a:xfrm>
          <a:prstGeom prst="rect">
            <a:avLst/>
          </a:prstGeom>
        </p:spPr>
        <p:txBody>
          <a:bodyPr lIns="0" rIns="0" tIns="0" bIns="0" anchor="ctr">
            <a:spAutoFit/>
          </a:bodyPr>
          <a:p>
            <a:pPr algn="ctr"/>
            <a:endParaRPr b="0" lang="fr-FR"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56"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157" name="PlaceHolder 2"/>
          <p:cNvSpPr>
            <a:spLocks noGrp="1"/>
          </p:cNvSpPr>
          <p:nvPr>
            <p:ph type="body"/>
          </p:nvPr>
        </p:nvSpPr>
        <p:spPr>
          <a:xfrm>
            <a:off x="46872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158" name="PlaceHolder 3"/>
          <p:cNvSpPr>
            <a:spLocks noGrp="1"/>
          </p:cNvSpPr>
          <p:nvPr>
            <p:ph type="body"/>
          </p:nvPr>
        </p:nvSpPr>
        <p:spPr>
          <a:xfrm>
            <a:off x="4685760" y="1628640"/>
            <a:ext cx="4015800" cy="3240000"/>
          </a:xfrm>
          <a:prstGeom prst="rect">
            <a:avLst/>
          </a:prstGeom>
        </p:spPr>
        <p:txBody>
          <a:bodyPr lIns="0" rIns="0" tIns="0" bIns="0">
            <a:normAutofit/>
          </a:bodyPr>
          <a:p>
            <a:endParaRPr b="0" lang="fr-FR" sz="2800" spc="-1" strike="noStrike">
              <a:solidFill>
                <a:srgbClr val="000000"/>
              </a:solidFill>
              <a:latin typeface="Arial"/>
            </a:endParaRPr>
          </a:p>
        </p:txBody>
      </p:sp>
      <p:sp>
        <p:nvSpPr>
          <p:cNvPr id="159" name="PlaceHolder 4"/>
          <p:cNvSpPr>
            <a:spLocks noGrp="1"/>
          </p:cNvSpPr>
          <p:nvPr>
            <p:ph type="body"/>
          </p:nvPr>
        </p:nvSpPr>
        <p:spPr>
          <a:xfrm>
            <a:off x="468720" y="332100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60"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161" name="PlaceHolder 2"/>
          <p:cNvSpPr>
            <a:spLocks noGrp="1"/>
          </p:cNvSpPr>
          <p:nvPr>
            <p:ph type="body"/>
          </p:nvPr>
        </p:nvSpPr>
        <p:spPr>
          <a:xfrm>
            <a:off x="468720" y="1628640"/>
            <a:ext cx="4015800" cy="3240000"/>
          </a:xfrm>
          <a:prstGeom prst="rect">
            <a:avLst/>
          </a:prstGeom>
        </p:spPr>
        <p:txBody>
          <a:bodyPr lIns="0" rIns="0" tIns="0" bIns="0">
            <a:normAutofit/>
          </a:bodyPr>
          <a:p>
            <a:endParaRPr b="0" lang="fr-FR" sz="2800" spc="-1" strike="noStrike">
              <a:solidFill>
                <a:srgbClr val="000000"/>
              </a:solidFill>
              <a:latin typeface="Arial"/>
            </a:endParaRPr>
          </a:p>
        </p:txBody>
      </p:sp>
      <p:sp>
        <p:nvSpPr>
          <p:cNvPr id="162" name="PlaceHolder 3"/>
          <p:cNvSpPr>
            <a:spLocks noGrp="1"/>
          </p:cNvSpPr>
          <p:nvPr>
            <p:ph type="body"/>
          </p:nvPr>
        </p:nvSpPr>
        <p:spPr>
          <a:xfrm>
            <a:off x="468576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163" name="PlaceHolder 4"/>
          <p:cNvSpPr>
            <a:spLocks noGrp="1"/>
          </p:cNvSpPr>
          <p:nvPr>
            <p:ph type="body"/>
          </p:nvPr>
        </p:nvSpPr>
        <p:spPr>
          <a:xfrm>
            <a:off x="4685760" y="332100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64"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165" name="PlaceHolder 2"/>
          <p:cNvSpPr>
            <a:spLocks noGrp="1"/>
          </p:cNvSpPr>
          <p:nvPr>
            <p:ph type="body"/>
          </p:nvPr>
        </p:nvSpPr>
        <p:spPr>
          <a:xfrm>
            <a:off x="46872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166" name="PlaceHolder 3"/>
          <p:cNvSpPr>
            <a:spLocks noGrp="1"/>
          </p:cNvSpPr>
          <p:nvPr>
            <p:ph type="body"/>
          </p:nvPr>
        </p:nvSpPr>
        <p:spPr>
          <a:xfrm>
            <a:off x="468576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167" name="PlaceHolder 4"/>
          <p:cNvSpPr>
            <a:spLocks noGrp="1"/>
          </p:cNvSpPr>
          <p:nvPr>
            <p:ph type="body"/>
          </p:nvPr>
        </p:nvSpPr>
        <p:spPr>
          <a:xfrm>
            <a:off x="468720" y="3321000"/>
            <a:ext cx="822924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68"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169" name="PlaceHolder 2"/>
          <p:cNvSpPr>
            <a:spLocks noGrp="1"/>
          </p:cNvSpPr>
          <p:nvPr>
            <p:ph type="body"/>
          </p:nvPr>
        </p:nvSpPr>
        <p:spPr>
          <a:xfrm>
            <a:off x="468720" y="1628640"/>
            <a:ext cx="822924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170" name="PlaceHolder 3"/>
          <p:cNvSpPr>
            <a:spLocks noGrp="1"/>
          </p:cNvSpPr>
          <p:nvPr>
            <p:ph type="body"/>
          </p:nvPr>
        </p:nvSpPr>
        <p:spPr>
          <a:xfrm>
            <a:off x="468720" y="3321000"/>
            <a:ext cx="822924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71"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172" name="PlaceHolder 2"/>
          <p:cNvSpPr>
            <a:spLocks noGrp="1"/>
          </p:cNvSpPr>
          <p:nvPr>
            <p:ph type="body"/>
          </p:nvPr>
        </p:nvSpPr>
        <p:spPr>
          <a:xfrm>
            <a:off x="46872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173" name="PlaceHolder 3"/>
          <p:cNvSpPr>
            <a:spLocks noGrp="1"/>
          </p:cNvSpPr>
          <p:nvPr>
            <p:ph type="body"/>
          </p:nvPr>
        </p:nvSpPr>
        <p:spPr>
          <a:xfrm>
            <a:off x="468576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174" name="PlaceHolder 4"/>
          <p:cNvSpPr>
            <a:spLocks noGrp="1"/>
          </p:cNvSpPr>
          <p:nvPr>
            <p:ph type="body"/>
          </p:nvPr>
        </p:nvSpPr>
        <p:spPr>
          <a:xfrm>
            <a:off x="468720" y="332100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175" name="PlaceHolder 5"/>
          <p:cNvSpPr>
            <a:spLocks noGrp="1"/>
          </p:cNvSpPr>
          <p:nvPr>
            <p:ph type="body"/>
          </p:nvPr>
        </p:nvSpPr>
        <p:spPr>
          <a:xfrm>
            <a:off x="4685760" y="332100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76"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177" name="PlaceHolder 2"/>
          <p:cNvSpPr>
            <a:spLocks noGrp="1"/>
          </p:cNvSpPr>
          <p:nvPr>
            <p:ph type="body"/>
          </p:nvPr>
        </p:nvSpPr>
        <p:spPr>
          <a:xfrm>
            <a:off x="468720" y="162864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178" name="PlaceHolder 3"/>
          <p:cNvSpPr>
            <a:spLocks noGrp="1"/>
          </p:cNvSpPr>
          <p:nvPr>
            <p:ph type="body"/>
          </p:nvPr>
        </p:nvSpPr>
        <p:spPr>
          <a:xfrm>
            <a:off x="3251160" y="162864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179" name="PlaceHolder 4"/>
          <p:cNvSpPr>
            <a:spLocks noGrp="1"/>
          </p:cNvSpPr>
          <p:nvPr>
            <p:ph type="body"/>
          </p:nvPr>
        </p:nvSpPr>
        <p:spPr>
          <a:xfrm>
            <a:off x="6033600" y="162864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180" name="PlaceHolder 5"/>
          <p:cNvSpPr>
            <a:spLocks noGrp="1"/>
          </p:cNvSpPr>
          <p:nvPr>
            <p:ph type="body"/>
          </p:nvPr>
        </p:nvSpPr>
        <p:spPr>
          <a:xfrm>
            <a:off x="468720" y="332100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181" name="PlaceHolder 6"/>
          <p:cNvSpPr>
            <a:spLocks noGrp="1"/>
          </p:cNvSpPr>
          <p:nvPr>
            <p:ph type="body"/>
          </p:nvPr>
        </p:nvSpPr>
        <p:spPr>
          <a:xfrm>
            <a:off x="3251160" y="332100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182" name="PlaceHolder 7"/>
          <p:cNvSpPr>
            <a:spLocks noGrp="1"/>
          </p:cNvSpPr>
          <p:nvPr>
            <p:ph type="body"/>
          </p:nvPr>
        </p:nvSpPr>
        <p:spPr>
          <a:xfrm>
            <a:off x="6033600" y="332100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8"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93"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194" name="PlaceHolder 2"/>
          <p:cNvSpPr>
            <a:spLocks noGrp="1"/>
          </p:cNvSpPr>
          <p:nvPr>
            <p:ph type="subTitle"/>
          </p:nvPr>
        </p:nvSpPr>
        <p:spPr>
          <a:xfrm>
            <a:off x="468720" y="1628640"/>
            <a:ext cx="8229240" cy="3240000"/>
          </a:xfrm>
          <a:prstGeom prst="rect">
            <a:avLst/>
          </a:prstGeom>
        </p:spPr>
        <p:txBody>
          <a:bodyPr lIns="0" rIns="0" tIns="0" bIns="0" anchor="ctr">
            <a:spAutoFit/>
          </a:bodyPr>
          <a:p>
            <a:pPr algn="ctr"/>
            <a:endParaRPr b="0" lang="fr-FR"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95"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196" name="PlaceHolder 2"/>
          <p:cNvSpPr>
            <a:spLocks noGrp="1"/>
          </p:cNvSpPr>
          <p:nvPr>
            <p:ph type="body"/>
          </p:nvPr>
        </p:nvSpPr>
        <p:spPr>
          <a:xfrm>
            <a:off x="468720" y="1628640"/>
            <a:ext cx="8229240" cy="324000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97"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198" name="PlaceHolder 2"/>
          <p:cNvSpPr>
            <a:spLocks noGrp="1"/>
          </p:cNvSpPr>
          <p:nvPr>
            <p:ph type="body"/>
          </p:nvPr>
        </p:nvSpPr>
        <p:spPr>
          <a:xfrm>
            <a:off x="468720" y="1628640"/>
            <a:ext cx="4015800" cy="3240000"/>
          </a:xfrm>
          <a:prstGeom prst="rect">
            <a:avLst/>
          </a:prstGeom>
        </p:spPr>
        <p:txBody>
          <a:bodyPr lIns="0" rIns="0" tIns="0" bIns="0">
            <a:normAutofit/>
          </a:bodyPr>
          <a:p>
            <a:endParaRPr b="0" lang="fr-FR" sz="2800" spc="-1" strike="noStrike">
              <a:solidFill>
                <a:srgbClr val="000000"/>
              </a:solidFill>
              <a:latin typeface="Arial"/>
            </a:endParaRPr>
          </a:p>
        </p:txBody>
      </p:sp>
      <p:sp>
        <p:nvSpPr>
          <p:cNvPr id="199" name="PlaceHolder 3"/>
          <p:cNvSpPr>
            <a:spLocks noGrp="1"/>
          </p:cNvSpPr>
          <p:nvPr>
            <p:ph type="body"/>
          </p:nvPr>
        </p:nvSpPr>
        <p:spPr>
          <a:xfrm>
            <a:off x="4685760" y="1628640"/>
            <a:ext cx="4015800" cy="324000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00"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01" name="PlaceHolder 1"/>
          <p:cNvSpPr>
            <a:spLocks noGrp="1"/>
          </p:cNvSpPr>
          <p:nvPr>
            <p:ph type="subTitle"/>
          </p:nvPr>
        </p:nvSpPr>
        <p:spPr>
          <a:xfrm>
            <a:off x="468720" y="260280"/>
            <a:ext cx="8229240" cy="5297760"/>
          </a:xfrm>
          <a:prstGeom prst="rect">
            <a:avLst/>
          </a:prstGeom>
        </p:spPr>
        <p:txBody>
          <a:bodyPr lIns="0" rIns="0" tIns="0" bIns="0" anchor="ctr">
            <a:spAutoFit/>
          </a:bodyPr>
          <a:p>
            <a:pPr algn="ctr"/>
            <a:endParaRPr b="0" lang="fr-FR"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02"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203" name="PlaceHolder 2"/>
          <p:cNvSpPr>
            <a:spLocks noGrp="1"/>
          </p:cNvSpPr>
          <p:nvPr>
            <p:ph type="body"/>
          </p:nvPr>
        </p:nvSpPr>
        <p:spPr>
          <a:xfrm>
            <a:off x="46872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204" name="PlaceHolder 3"/>
          <p:cNvSpPr>
            <a:spLocks noGrp="1"/>
          </p:cNvSpPr>
          <p:nvPr>
            <p:ph type="body"/>
          </p:nvPr>
        </p:nvSpPr>
        <p:spPr>
          <a:xfrm>
            <a:off x="4685760" y="1628640"/>
            <a:ext cx="4015800" cy="3240000"/>
          </a:xfrm>
          <a:prstGeom prst="rect">
            <a:avLst/>
          </a:prstGeom>
        </p:spPr>
        <p:txBody>
          <a:bodyPr lIns="0" rIns="0" tIns="0" bIns="0">
            <a:normAutofit/>
          </a:bodyPr>
          <a:p>
            <a:endParaRPr b="0" lang="fr-FR" sz="2800" spc="-1" strike="noStrike">
              <a:solidFill>
                <a:srgbClr val="000000"/>
              </a:solidFill>
              <a:latin typeface="Arial"/>
            </a:endParaRPr>
          </a:p>
        </p:txBody>
      </p:sp>
      <p:sp>
        <p:nvSpPr>
          <p:cNvPr id="205" name="PlaceHolder 4"/>
          <p:cNvSpPr>
            <a:spLocks noGrp="1"/>
          </p:cNvSpPr>
          <p:nvPr>
            <p:ph type="body"/>
          </p:nvPr>
        </p:nvSpPr>
        <p:spPr>
          <a:xfrm>
            <a:off x="468720" y="332100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06"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207" name="PlaceHolder 2"/>
          <p:cNvSpPr>
            <a:spLocks noGrp="1"/>
          </p:cNvSpPr>
          <p:nvPr>
            <p:ph type="body"/>
          </p:nvPr>
        </p:nvSpPr>
        <p:spPr>
          <a:xfrm>
            <a:off x="468720" y="1628640"/>
            <a:ext cx="4015800" cy="3240000"/>
          </a:xfrm>
          <a:prstGeom prst="rect">
            <a:avLst/>
          </a:prstGeom>
        </p:spPr>
        <p:txBody>
          <a:bodyPr lIns="0" rIns="0" tIns="0" bIns="0">
            <a:normAutofit/>
          </a:bodyPr>
          <a:p>
            <a:endParaRPr b="0" lang="fr-FR" sz="2800" spc="-1" strike="noStrike">
              <a:solidFill>
                <a:srgbClr val="000000"/>
              </a:solidFill>
              <a:latin typeface="Arial"/>
            </a:endParaRPr>
          </a:p>
        </p:txBody>
      </p:sp>
      <p:sp>
        <p:nvSpPr>
          <p:cNvPr id="208" name="PlaceHolder 3"/>
          <p:cNvSpPr>
            <a:spLocks noGrp="1"/>
          </p:cNvSpPr>
          <p:nvPr>
            <p:ph type="body"/>
          </p:nvPr>
        </p:nvSpPr>
        <p:spPr>
          <a:xfrm>
            <a:off x="468576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209" name="PlaceHolder 4"/>
          <p:cNvSpPr>
            <a:spLocks noGrp="1"/>
          </p:cNvSpPr>
          <p:nvPr>
            <p:ph type="body"/>
          </p:nvPr>
        </p:nvSpPr>
        <p:spPr>
          <a:xfrm>
            <a:off x="4685760" y="332100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10"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211" name="PlaceHolder 2"/>
          <p:cNvSpPr>
            <a:spLocks noGrp="1"/>
          </p:cNvSpPr>
          <p:nvPr>
            <p:ph type="body"/>
          </p:nvPr>
        </p:nvSpPr>
        <p:spPr>
          <a:xfrm>
            <a:off x="46872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212" name="PlaceHolder 3"/>
          <p:cNvSpPr>
            <a:spLocks noGrp="1"/>
          </p:cNvSpPr>
          <p:nvPr>
            <p:ph type="body"/>
          </p:nvPr>
        </p:nvSpPr>
        <p:spPr>
          <a:xfrm>
            <a:off x="468576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213" name="PlaceHolder 4"/>
          <p:cNvSpPr>
            <a:spLocks noGrp="1"/>
          </p:cNvSpPr>
          <p:nvPr>
            <p:ph type="body"/>
          </p:nvPr>
        </p:nvSpPr>
        <p:spPr>
          <a:xfrm>
            <a:off x="468720" y="3321000"/>
            <a:ext cx="822924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14"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215" name="PlaceHolder 2"/>
          <p:cNvSpPr>
            <a:spLocks noGrp="1"/>
          </p:cNvSpPr>
          <p:nvPr>
            <p:ph type="body"/>
          </p:nvPr>
        </p:nvSpPr>
        <p:spPr>
          <a:xfrm>
            <a:off x="468720" y="1628640"/>
            <a:ext cx="822924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216" name="PlaceHolder 3"/>
          <p:cNvSpPr>
            <a:spLocks noGrp="1"/>
          </p:cNvSpPr>
          <p:nvPr>
            <p:ph type="body"/>
          </p:nvPr>
        </p:nvSpPr>
        <p:spPr>
          <a:xfrm>
            <a:off x="468720" y="3321000"/>
            <a:ext cx="822924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17"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218" name="PlaceHolder 2"/>
          <p:cNvSpPr>
            <a:spLocks noGrp="1"/>
          </p:cNvSpPr>
          <p:nvPr>
            <p:ph type="body"/>
          </p:nvPr>
        </p:nvSpPr>
        <p:spPr>
          <a:xfrm>
            <a:off x="46872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219" name="PlaceHolder 3"/>
          <p:cNvSpPr>
            <a:spLocks noGrp="1"/>
          </p:cNvSpPr>
          <p:nvPr>
            <p:ph type="body"/>
          </p:nvPr>
        </p:nvSpPr>
        <p:spPr>
          <a:xfrm>
            <a:off x="468576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220" name="PlaceHolder 4"/>
          <p:cNvSpPr>
            <a:spLocks noGrp="1"/>
          </p:cNvSpPr>
          <p:nvPr>
            <p:ph type="body"/>
          </p:nvPr>
        </p:nvSpPr>
        <p:spPr>
          <a:xfrm>
            <a:off x="468720" y="332100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221" name="PlaceHolder 5"/>
          <p:cNvSpPr>
            <a:spLocks noGrp="1"/>
          </p:cNvSpPr>
          <p:nvPr>
            <p:ph type="body"/>
          </p:nvPr>
        </p:nvSpPr>
        <p:spPr>
          <a:xfrm>
            <a:off x="4685760" y="332100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9" name="PlaceHolder 1"/>
          <p:cNvSpPr>
            <a:spLocks noGrp="1"/>
          </p:cNvSpPr>
          <p:nvPr>
            <p:ph type="subTitle"/>
          </p:nvPr>
        </p:nvSpPr>
        <p:spPr>
          <a:xfrm>
            <a:off x="468720" y="260280"/>
            <a:ext cx="8229240" cy="5297760"/>
          </a:xfrm>
          <a:prstGeom prst="rect">
            <a:avLst/>
          </a:prstGeom>
        </p:spPr>
        <p:txBody>
          <a:bodyPr lIns="0" rIns="0" tIns="0" bIns="0" anchor="ctr">
            <a:spAutoFit/>
          </a:bodyPr>
          <a:p>
            <a:pPr algn="ctr"/>
            <a:endParaRPr b="0" lang="fr-FR"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22"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223" name="PlaceHolder 2"/>
          <p:cNvSpPr>
            <a:spLocks noGrp="1"/>
          </p:cNvSpPr>
          <p:nvPr>
            <p:ph type="body"/>
          </p:nvPr>
        </p:nvSpPr>
        <p:spPr>
          <a:xfrm>
            <a:off x="468720" y="162864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224" name="PlaceHolder 3"/>
          <p:cNvSpPr>
            <a:spLocks noGrp="1"/>
          </p:cNvSpPr>
          <p:nvPr>
            <p:ph type="body"/>
          </p:nvPr>
        </p:nvSpPr>
        <p:spPr>
          <a:xfrm>
            <a:off x="3251160" y="162864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225" name="PlaceHolder 4"/>
          <p:cNvSpPr>
            <a:spLocks noGrp="1"/>
          </p:cNvSpPr>
          <p:nvPr>
            <p:ph type="body"/>
          </p:nvPr>
        </p:nvSpPr>
        <p:spPr>
          <a:xfrm>
            <a:off x="6033600" y="162864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226" name="PlaceHolder 5"/>
          <p:cNvSpPr>
            <a:spLocks noGrp="1"/>
          </p:cNvSpPr>
          <p:nvPr>
            <p:ph type="body"/>
          </p:nvPr>
        </p:nvSpPr>
        <p:spPr>
          <a:xfrm>
            <a:off x="468720" y="332100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227" name="PlaceHolder 6"/>
          <p:cNvSpPr>
            <a:spLocks noGrp="1"/>
          </p:cNvSpPr>
          <p:nvPr>
            <p:ph type="body"/>
          </p:nvPr>
        </p:nvSpPr>
        <p:spPr>
          <a:xfrm>
            <a:off x="3251160" y="332100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228" name="PlaceHolder 7"/>
          <p:cNvSpPr>
            <a:spLocks noGrp="1"/>
          </p:cNvSpPr>
          <p:nvPr>
            <p:ph type="body"/>
          </p:nvPr>
        </p:nvSpPr>
        <p:spPr>
          <a:xfrm>
            <a:off x="6033600" y="332100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38"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239" name="PlaceHolder 2"/>
          <p:cNvSpPr>
            <a:spLocks noGrp="1"/>
          </p:cNvSpPr>
          <p:nvPr>
            <p:ph type="subTitle"/>
          </p:nvPr>
        </p:nvSpPr>
        <p:spPr>
          <a:xfrm>
            <a:off x="468720" y="1628640"/>
            <a:ext cx="8229240" cy="3240000"/>
          </a:xfrm>
          <a:prstGeom prst="rect">
            <a:avLst/>
          </a:prstGeom>
        </p:spPr>
        <p:txBody>
          <a:bodyPr lIns="0" rIns="0" tIns="0" bIns="0" anchor="ctr">
            <a:spAutoFit/>
          </a:bodyPr>
          <a:p>
            <a:pPr algn="ctr"/>
            <a:endParaRPr b="0" lang="fr-FR"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40"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241" name="PlaceHolder 2"/>
          <p:cNvSpPr>
            <a:spLocks noGrp="1"/>
          </p:cNvSpPr>
          <p:nvPr>
            <p:ph type="body"/>
          </p:nvPr>
        </p:nvSpPr>
        <p:spPr>
          <a:xfrm>
            <a:off x="468720" y="1628640"/>
            <a:ext cx="8229240" cy="324000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42"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243" name="PlaceHolder 2"/>
          <p:cNvSpPr>
            <a:spLocks noGrp="1"/>
          </p:cNvSpPr>
          <p:nvPr>
            <p:ph type="body"/>
          </p:nvPr>
        </p:nvSpPr>
        <p:spPr>
          <a:xfrm>
            <a:off x="468720" y="1628640"/>
            <a:ext cx="4015800" cy="3240000"/>
          </a:xfrm>
          <a:prstGeom prst="rect">
            <a:avLst/>
          </a:prstGeom>
        </p:spPr>
        <p:txBody>
          <a:bodyPr lIns="0" rIns="0" tIns="0" bIns="0">
            <a:normAutofit/>
          </a:bodyPr>
          <a:p>
            <a:endParaRPr b="0" lang="fr-FR" sz="2800" spc="-1" strike="noStrike">
              <a:solidFill>
                <a:srgbClr val="000000"/>
              </a:solidFill>
              <a:latin typeface="Arial"/>
            </a:endParaRPr>
          </a:p>
        </p:txBody>
      </p:sp>
      <p:sp>
        <p:nvSpPr>
          <p:cNvPr id="244" name="PlaceHolder 3"/>
          <p:cNvSpPr>
            <a:spLocks noGrp="1"/>
          </p:cNvSpPr>
          <p:nvPr>
            <p:ph type="body"/>
          </p:nvPr>
        </p:nvSpPr>
        <p:spPr>
          <a:xfrm>
            <a:off x="4685760" y="1628640"/>
            <a:ext cx="4015800" cy="324000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45"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46" name="PlaceHolder 1"/>
          <p:cNvSpPr>
            <a:spLocks noGrp="1"/>
          </p:cNvSpPr>
          <p:nvPr>
            <p:ph type="subTitle"/>
          </p:nvPr>
        </p:nvSpPr>
        <p:spPr>
          <a:xfrm>
            <a:off x="468720" y="260280"/>
            <a:ext cx="8229240" cy="5297760"/>
          </a:xfrm>
          <a:prstGeom prst="rect">
            <a:avLst/>
          </a:prstGeom>
        </p:spPr>
        <p:txBody>
          <a:bodyPr lIns="0" rIns="0" tIns="0" bIns="0" anchor="ctr">
            <a:spAutoFit/>
          </a:bodyPr>
          <a:p>
            <a:pPr algn="ctr"/>
            <a:endParaRPr b="0" lang="fr-FR"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47"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248" name="PlaceHolder 2"/>
          <p:cNvSpPr>
            <a:spLocks noGrp="1"/>
          </p:cNvSpPr>
          <p:nvPr>
            <p:ph type="body"/>
          </p:nvPr>
        </p:nvSpPr>
        <p:spPr>
          <a:xfrm>
            <a:off x="46872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249" name="PlaceHolder 3"/>
          <p:cNvSpPr>
            <a:spLocks noGrp="1"/>
          </p:cNvSpPr>
          <p:nvPr>
            <p:ph type="body"/>
          </p:nvPr>
        </p:nvSpPr>
        <p:spPr>
          <a:xfrm>
            <a:off x="4685760" y="1628640"/>
            <a:ext cx="4015800" cy="3240000"/>
          </a:xfrm>
          <a:prstGeom prst="rect">
            <a:avLst/>
          </a:prstGeom>
        </p:spPr>
        <p:txBody>
          <a:bodyPr lIns="0" rIns="0" tIns="0" bIns="0">
            <a:normAutofit/>
          </a:bodyPr>
          <a:p>
            <a:endParaRPr b="0" lang="fr-FR" sz="2800" spc="-1" strike="noStrike">
              <a:solidFill>
                <a:srgbClr val="000000"/>
              </a:solidFill>
              <a:latin typeface="Arial"/>
            </a:endParaRPr>
          </a:p>
        </p:txBody>
      </p:sp>
      <p:sp>
        <p:nvSpPr>
          <p:cNvPr id="250" name="PlaceHolder 4"/>
          <p:cNvSpPr>
            <a:spLocks noGrp="1"/>
          </p:cNvSpPr>
          <p:nvPr>
            <p:ph type="body"/>
          </p:nvPr>
        </p:nvSpPr>
        <p:spPr>
          <a:xfrm>
            <a:off x="468720" y="332100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51"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252" name="PlaceHolder 2"/>
          <p:cNvSpPr>
            <a:spLocks noGrp="1"/>
          </p:cNvSpPr>
          <p:nvPr>
            <p:ph type="body"/>
          </p:nvPr>
        </p:nvSpPr>
        <p:spPr>
          <a:xfrm>
            <a:off x="468720" y="1628640"/>
            <a:ext cx="4015800" cy="3240000"/>
          </a:xfrm>
          <a:prstGeom prst="rect">
            <a:avLst/>
          </a:prstGeom>
        </p:spPr>
        <p:txBody>
          <a:bodyPr lIns="0" rIns="0" tIns="0" bIns="0">
            <a:normAutofit/>
          </a:bodyPr>
          <a:p>
            <a:endParaRPr b="0" lang="fr-FR" sz="2800" spc="-1" strike="noStrike">
              <a:solidFill>
                <a:srgbClr val="000000"/>
              </a:solidFill>
              <a:latin typeface="Arial"/>
            </a:endParaRPr>
          </a:p>
        </p:txBody>
      </p:sp>
      <p:sp>
        <p:nvSpPr>
          <p:cNvPr id="253" name="PlaceHolder 3"/>
          <p:cNvSpPr>
            <a:spLocks noGrp="1"/>
          </p:cNvSpPr>
          <p:nvPr>
            <p:ph type="body"/>
          </p:nvPr>
        </p:nvSpPr>
        <p:spPr>
          <a:xfrm>
            <a:off x="468576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254" name="PlaceHolder 4"/>
          <p:cNvSpPr>
            <a:spLocks noGrp="1"/>
          </p:cNvSpPr>
          <p:nvPr>
            <p:ph type="body"/>
          </p:nvPr>
        </p:nvSpPr>
        <p:spPr>
          <a:xfrm>
            <a:off x="4685760" y="332100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55"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256" name="PlaceHolder 2"/>
          <p:cNvSpPr>
            <a:spLocks noGrp="1"/>
          </p:cNvSpPr>
          <p:nvPr>
            <p:ph type="body"/>
          </p:nvPr>
        </p:nvSpPr>
        <p:spPr>
          <a:xfrm>
            <a:off x="46872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257" name="PlaceHolder 3"/>
          <p:cNvSpPr>
            <a:spLocks noGrp="1"/>
          </p:cNvSpPr>
          <p:nvPr>
            <p:ph type="body"/>
          </p:nvPr>
        </p:nvSpPr>
        <p:spPr>
          <a:xfrm>
            <a:off x="468576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258" name="PlaceHolder 4"/>
          <p:cNvSpPr>
            <a:spLocks noGrp="1"/>
          </p:cNvSpPr>
          <p:nvPr>
            <p:ph type="body"/>
          </p:nvPr>
        </p:nvSpPr>
        <p:spPr>
          <a:xfrm>
            <a:off x="468720" y="3321000"/>
            <a:ext cx="822924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21" name="PlaceHolder 2"/>
          <p:cNvSpPr>
            <a:spLocks noGrp="1"/>
          </p:cNvSpPr>
          <p:nvPr>
            <p:ph type="body"/>
          </p:nvPr>
        </p:nvSpPr>
        <p:spPr>
          <a:xfrm>
            <a:off x="46872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22" name="PlaceHolder 3"/>
          <p:cNvSpPr>
            <a:spLocks noGrp="1"/>
          </p:cNvSpPr>
          <p:nvPr>
            <p:ph type="body"/>
          </p:nvPr>
        </p:nvSpPr>
        <p:spPr>
          <a:xfrm>
            <a:off x="4685760" y="1628640"/>
            <a:ext cx="4015800" cy="3240000"/>
          </a:xfrm>
          <a:prstGeom prst="rect">
            <a:avLst/>
          </a:prstGeom>
        </p:spPr>
        <p:txBody>
          <a:bodyPr lIns="0" rIns="0" tIns="0" bIns="0">
            <a:normAutofit/>
          </a:bodyPr>
          <a:p>
            <a:endParaRPr b="0" lang="fr-FR" sz="2800" spc="-1" strike="noStrike">
              <a:solidFill>
                <a:srgbClr val="000000"/>
              </a:solidFill>
              <a:latin typeface="Arial"/>
            </a:endParaRPr>
          </a:p>
        </p:txBody>
      </p:sp>
      <p:sp>
        <p:nvSpPr>
          <p:cNvPr id="23" name="PlaceHolder 4"/>
          <p:cNvSpPr>
            <a:spLocks noGrp="1"/>
          </p:cNvSpPr>
          <p:nvPr>
            <p:ph type="body"/>
          </p:nvPr>
        </p:nvSpPr>
        <p:spPr>
          <a:xfrm>
            <a:off x="468720" y="332100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59"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260" name="PlaceHolder 2"/>
          <p:cNvSpPr>
            <a:spLocks noGrp="1"/>
          </p:cNvSpPr>
          <p:nvPr>
            <p:ph type="body"/>
          </p:nvPr>
        </p:nvSpPr>
        <p:spPr>
          <a:xfrm>
            <a:off x="468720" y="1628640"/>
            <a:ext cx="822924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261" name="PlaceHolder 3"/>
          <p:cNvSpPr>
            <a:spLocks noGrp="1"/>
          </p:cNvSpPr>
          <p:nvPr>
            <p:ph type="body"/>
          </p:nvPr>
        </p:nvSpPr>
        <p:spPr>
          <a:xfrm>
            <a:off x="468720" y="3321000"/>
            <a:ext cx="822924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2"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263" name="PlaceHolder 2"/>
          <p:cNvSpPr>
            <a:spLocks noGrp="1"/>
          </p:cNvSpPr>
          <p:nvPr>
            <p:ph type="body"/>
          </p:nvPr>
        </p:nvSpPr>
        <p:spPr>
          <a:xfrm>
            <a:off x="46872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264" name="PlaceHolder 3"/>
          <p:cNvSpPr>
            <a:spLocks noGrp="1"/>
          </p:cNvSpPr>
          <p:nvPr>
            <p:ph type="body"/>
          </p:nvPr>
        </p:nvSpPr>
        <p:spPr>
          <a:xfrm>
            <a:off x="468576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265" name="PlaceHolder 4"/>
          <p:cNvSpPr>
            <a:spLocks noGrp="1"/>
          </p:cNvSpPr>
          <p:nvPr>
            <p:ph type="body"/>
          </p:nvPr>
        </p:nvSpPr>
        <p:spPr>
          <a:xfrm>
            <a:off x="468720" y="332100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266" name="PlaceHolder 5"/>
          <p:cNvSpPr>
            <a:spLocks noGrp="1"/>
          </p:cNvSpPr>
          <p:nvPr>
            <p:ph type="body"/>
          </p:nvPr>
        </p:nvSpPr>
        <p:spPr>
          <a:xfrm>
            <a:off x="4685760" y="332100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67"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268" name="PlaceHolder 2"/>
          <p:cNvSpPr>
            <a:spLocks noGrp="1"/>
          </p:cNvSpPr>
          <p:nvPr>
            <p:ph type="body"/>
          </p:nvPr>
        </p:nvSpPr>
        <p:spPr>
          <a:xfrm>
            <a:off x="468720" y="162864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269" name="PlaceHolder 3"/>
          <p:cNvSpPr>
            <a:spLocks noGrp="1"/>
          </p:cNvSpPr>
          <p:nvPr>
            <p:ph type="body"/>
          </p:nvPr>
        </p:nvSpPr>
        <p:spPr>
          <a:xfrm>
            <a:off x="3251160" y="162864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270" name="PlaceHolder 4"/>
          <p:cNvSpPr>
            <a:spLocks noGrp="1"/>
          </p:cNvSpPr>
          <p:nvPr>
            <p:ph type="body"/>
          </p:nvPr>
        </p:nvSpPr>
        <p:spPr>
          <a:xfrm>
            <a:off x="6033600" y="162864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271" name="PlaceHolder 5"/>
          <p:cNvSpPr>
            <a:spLocks noGrp="1"/>
          </p:cNvSpPr>
          <p:nvPr>
            <p:ph type="body"/>
          </p:nvPr>
        </p:nvSpPr>
        <p:spPr>
          <a:xfrm>
            <a:off x="468720" y="332100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272" name="PlaceHolder 6"/>
          <p:cNvSpPr>
            <a:spLocks noGrp="1"/>
          </p:cNvSpPr>
          <p:nvPr>
            <p:ph type="body"/>
          </p:nvPr>
        </p:nvSpPr>
        <p:spPr>
          <a:xfrm>
            <a:off x="3251160" y="332100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273" name="PlaceHolder 7"/>
          <p:cNvSpPr>
            <a:spLocks noGrp="1"/>
          </p:cNvSpPr>
          <p:nvPr>
            <p:ph type="body"/>
          </p:nvPr>
        </p:nvSpPr>
        <p:spPr>
          <a:xfrm>
            <a:off x="6033600" y="332100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84"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285" name="PlaceHolder 2"/>
          <p:cNvSpPr>
            <a:spLocks noGrp="1"/>
          </p:cNvSpPr>
          <p:nvPr>
            <p:ph type="subTitle"/>
          </p:nvPr>
        </p:nvSpPr>
        <p:spPr>
          <a:xfrm>
            <a:off x="468720" y="1628640"/>
            <a:ext cx="8229240" cy="3240000"/>
          </a:xfrm>
          <a:prstGeom prst="rect">
            <a:avLst/>
          </a:prstGeom>
        </p:spPr>
        <p:txBody>
          <a:bodyPr lIns="0" rIns="0" tIns="0" bIns="0" anchor="ctr">
            <a:spAutoFit/>
          </a:bodyPr>
          <a:p>
            <a:pPr algn="ctr"/>
            <a:endParaRPr b="0" lang="fr-FR" sz="3200" spc="-1" strike="noStrike">
              <a:latin typeface="Arial"/>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86"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287" name="PlaceHolder 2"/>
          <p:cNvSpPr>
            <a:spLocks noGrp="1"/>
          </p:cNvSpPr>
          <p:nvPr>
            <p:ph type="body"/>
          </p:nvPr>
        </p:nvSpPr>
        <p:spPr>
          <a:xfrm>
            <a:off x="468720" y="1628640"/>
            <a:ext cx="8229240" cy="324000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88"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289" name="PlaceHolder 2"/>
          <p:cNvSpPr>
            <a:spLocks noGrp="1"/>
          </p:cNvSpPr>
          <p:nvPr>
            <p:ph type="body"/>
          </p:nvPr>
        </p:nvSpPr>
        <p:spPr>
          <a:xfrm>
            <a:off x="468720" y="1628640"/>
            <a:ext cx="4015800" cy="3240000"/>
          </a:xfrm>
          <a:prstGeom prst="rect">
            <a:avLst/>
          </a:prstGeom>
        </p:spPr>
        <p:txBody>
          <a:bodyPr lIns="0" rIns="0" tIns="0" bIns="0">
            <a:normAutofit/>
          </a:bodyPr>
          <a:p>
            <a:endParaRPr b="0" lang="fr-FR" sz="2800" spc="-1" strike="noStrike">
              <a:solidFill>
                <a:srgbClr val="000000"/>
              </a:solidFill>
              <a:latin typeface="Arial"/>
            </a:endParaRPr>
          </a:p>
        </p:txBody>
      </p:sp>
      <p:sp>
        <p:nvSpPr>
          <p:cNvPr id="290" name="PlaceHolder 3"/>
          <p:cNvSpPr>
            <a:spLocks noGrp="1"/>
          </p:cNvSpPr>
          <p:nvPr>
            <p:ph type="body"/>
          </p:nvPr>
        </p:nvSpPr>
        <p:spPr>
          <a:xfrm>
            <a:off x="4685760" y="1628640"/>
            <a:ext cx="4015800" cy="324000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91"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92" name="PlaceHolder 1"/>
          <p:cNvSpPr>
            <a:spLocks noGrp="1"/>
          </p:cNvSpPr>
          <p:nvPr>
            <p:ph type="subTitle"/>
          </p:nvPr>
        </p:nvSpPr>
        <p:spPr>
          <a:xfrm>
            <a:off x="468720" y="260280"/>
            <a:ext cx="8229240" cy="5297760"/>
          </a:xfrm>
          <a:prstGeom prst="rect">
            <a:avLst/>
          </a:prstGeom>
        </p:spPr>
        <p:txBody>
          <a:bodyPr lIns="0" rIns="0" tIns="0" bIns="0" anchor="ctr">
            <a:spAutoFit/>
          </a:bodyPr>
          <a:p>
            <a:pPr algn="ctr"/>
            <a:endParaRPr b="0" lang="fr-FR" sz="3200" spc="-1" strike="noStrike">
              <a:latin typeface="Arial"/>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93"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294" name="PlaceHolder 2"/>
          <p:cNvSpPr>
            <a:spLocks noGrp="1"/>
          </p:cNvSpPr>
          <p:nvPr>
            <p:ph type="body"/>
          </p:nvPr>
        </p:nvSpPr>
        <p:spPr>
          <a:xfrm>
            <a:off x="46872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295" name="PlaceHolder 3"/>
          <p:cNvSpPr>
            <a:spLocks noGrp="1"/>
          </p:cNvSpPr>
          <p:nvPr>
            <p:ph type="body"/>
          </p:nvPr>
        </p:nvSpPr>
        <p:spPr>
          <a:xfrm>
            <a:off x="4685760" y="1628640"/>
            <a:ext cx="4015800" cy="3240000"/>
          </a:xfrm>
          <a:prstGeom prst="rect">
            <a:avLst/>
          </a:prstGeom>
        </p:spPr>
        <p:txBody>
          <a:bodyPr lIns="0" rIns="0" tIns="0" bIns="0">
            <a:normAutofit/>
          </a:bodyPr>
          <a:p>
            <a:endParaRPr b="0" lang="fr-FR" sz="2800" spc="-1" strike="noStrike">
              <a:solidFill>
                <a:srgbClr val="000000"/>
              </a:solidFill>
              <a:latin typeface="Arial"/>
            </a:endParaRPr>
          </a:p>
        </p:txBody>
      </p:sp>
      <p:sp>
        <p:nvSpPr>
          <p:cNvPr id="296" name="PlaceHolder 4"/>
          <p:cNvSpPr>
            <a:spLocks noGrp="1"/>
          </p:cNvSpPr>
          <p:nvPr>
            <p:ph type="body"/>
          </p:nvPr>
        </p:nvSpPr>
        <p:spPr>
          <a:xfrm>
            <a:off x="468720" y="332100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25" name="PlaceHolder 2"/>
          <p:cNvSpPr>
            <a:spLocks noGrp="1"/>
          </p:cNvSpPr>
          <p:nvPr>
            <p:ph type="body"/>
          </p:nvPr>
        </p:nvSpPr>
        <p:spPr>
          <a:xfrm>
            <a:off x="468720" y="1628640"/>
            <a:ext cx="4015800" cy="3240000"/>
          </a:xfrm>
          <a:prstGeom prst="rect">
            <a:avLst/>
          </a:prstGeom>
        </p:spPr>
        <p:txBody>
          <a:bodyPr lIns="0" rIns="0" tIns="0" bIns="0">
            <a:normAutofit/>
          </a:bodyPr>
          <a:p>
            <a:endParaRPr b="0" lang="fr-FR" sz="2800" spc="-1" strike="noStrike">
              <a:solidFill>
                <a:srgbClr val="000000"/>
              </a:solidFill>
              <a:latin typeface="Arial"/>
            </a:endParaRPr>
          </a:p>
        </p:txBody>
      </p:sp>
      <p:sp>
        <p:nvSpPr>
          <p:cNvPr id="26" name="PlaceHolder 3"/>
          <p:cNvSpPr>
            <a:spLocks noGrp="1"/>
          </p:cNvSpPr>
          <p:nvPr>
            <p:ph type="body"/>
          </p:nvPr>
        </p:nvSpPr>
        <p:spPr>
          <a:xfrm>
            <a:off x="468576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27" name="PlaceHolder 4"/>
          <p:cNvSpPr>
            <a:spLocks noGrp="1"/>
          </p:cNvSpPr>
          <p:nvPr>
            <p:ph type="body"/>
          </p:nvPr>
        </p:nvSpPr>
        <p:spPr>
          <a:xfrm>
            <a:off x="4685760" y="332100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97"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298" name="PlaceHolder 2"/>
          <p:cNvSpPr>
            <a:spLocks noGrp="1"/>
          </p:cNvSpPr>
          <p:nvPr>
            <p:ph type="body"/>
          </p:nvPr>
        </p:nvSpPr>
        <p:spPr>
          <a:xfrm>
            <a:off x="468720" y="1628640"/>
            <a:ext cx="4015800" cy="3240000"/>
          </a:xfrm>
          <a:prstGeom prst="rect">
            <a:avLst/>
          </a:prstGeom>
        </p:spPr>
        <p:txBody>
          <a:bodyPr lIns="0" rIns="0" tIns="0" bIns="0">
            <a:normAutofit/>
          </a:bodyPr>
          <a:p>
            <a:endParaRPr b="0" lang="fr-FR" sz="2800" spc="-1" strike="noStrike">
              <a:solidFill>
                <a:srgbClr val="000000"/>
              </a:solidFill>
              <a:latin typeface="Arial"/>
            </a:endParaRPr>
          </a:p>
        </p:txBody>
      </p:sp>
      <p:sp>
        <p:nvSpPr>
          <p:cNvPr id="299" name="PlaceHolder 3"/>
          <p:cNvSpPr>
            <a:spLocks noGrp="1"/>
          </p:cNvSpPr>
          <p:nvPr>
            <p:ph type="body"/>
          </p:nvPr>
        </p:nvSpPr>
        <p:spPr>
          <a:xfrm>
            <a:off x="468576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300" name="PlaceHolder 4"/>
          <p:cNvSpPr>
            <a:spLocks noGrp="1"/>
          </p:cNvSpPr>
          <p:nvPr>
            <p:ph type="body"/>
          </p:nvPr>
        </p:nvSpPr>
        <p:spPr>
          <a:xfrm>
            <a:off x="4685760" y="332100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01"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302" name="PlaceHolder 2"/>
          <p:cNvSpPr>
            <a:spLocks noGrp="1"/>
          </p:cNvSpPr>
          <p:nvPr>
            <p:ph type="body"/>
          </p:nvPr>
        </p:nvSpPr>
        <p:spPr>
          <a:xfrm>
            <a:off x="46872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303" name="PlaceHolder 3"/>
          <p:cNvSpPr>
            <a:spLocks noGrp="1"/>
          </p:cNvSpPr>
          <p:nvPr>
            <p:ph type="body"/>
          </p:nvPr>
        </p:nvSpPr>
        <p:spPr>
          <a:xfrm>
            <a:off x="468576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304" name="PlaceHolder 4"/>
          <p:cNvSpPr>
            <a:spLocks noGrp="1"/>
          </p:cNvSpPr>
          <p:nvPr>
            <p:ph type="body"/>
          </p:nvPr>
        </p:nvSpPr>
        <p:spPr>
          <a:xfrm>
            <a:off x="468720" y="3321000"/>
            <a:ext cx="822924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05"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306" name="PlaceHolder 2"/>
          <p:cNvSpPr>
            <a:spLocks noGrp="1"/>
          </p:cNvSpPr>
          <p:nvPr>
            <p:ph type="body"/>
          </p:nvPr>
        </p:nvSpPr>
        <p:spPr>
          <a:xfrm>
            <a:off x="468720" y="1628640"/>
            <a:ext cx="822924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307" name="PlaceHolder 3"/>
          <p:cNvSpPr>
            <a:spLocks noGrp="1"/>
          </p:cNvSpPr>
          <p:nvPr>
            <p:ph type="body"/>
          </p:nvPr>
        </p:nvSpPr>
        <p:spPr>
          <a:xfrm>
            <a:off x="468720" y="3321000"/>
            <a:ext cx="822924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8"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309" name="PlaceHolder 2"/>
          <p:cNvSpPr>
            <a:spLocks noGrp="1"/>
          </p:cNvSpPr>
          <p:nvPr>
            <p:ph type="body"/>
          </p:nvPr>
        </p:nvSpPr>
        <p:spPr>
          <a:xfrm>
            <a:off x="46872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310" name="PlaceHolder 3"/>
          <p:cNvSpPr>
            <a:spLocks noGrp="1"/>
          </p:cNvSpPr>
          <p:nvPr>
            <p:ph type="body"/>
          </p:nvPr>
        </p:nvSpPr>
        <p:spPr>
          <a:xfrm>
            <a:off x="468576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311" name="PlaceHolder 4"/>
          <p:cNvSpPr>
            <a:spLocks noGrp="1"/>
          </p:cNvSpPr>
          <p:nvPr>
            <p:ph type="body"/>
          </p:nvPr>
        </p:nvSpPr>
        <p:spPr>
          <a:xfrm>
            <a:off x="468720" y="332100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312" name="PlaceHolder 5"/>
          <p:cNvSpPr>
            <a:spLocks noGrp="1"/>
          </p:cNvSpPr>
          <p:nvPr>
            <p:ph type="body"/>
          </p:nvPr>
        </p:nvSpPr>
        <p:spPr>
          <a:xfrm>
            <a:off x="4685760" y="332100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13"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314" name="PlaceHolder 2"/>
          <p:cNvSpPr>
            <a:spLocks noGrp="1"/>
          </p:cNvSpPr>
          <p:nvPr>
            <p:ph type="body"/>
          </p:nvPr>
        </p:nvSpPr>
        <p:spPr>
          <a:xfrm>
            <a:off x="468720" y="162864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315" name="PlaceHolder 3"/>
          <p:cNvSpPr>
            <a:spLocks noGrp="1"/>
          </p:cNvSpPr>
          <p:nvPr>
            <p:ph type="body"/>
          </p:nvPr>
        </p:nvSpPr>
        <p:spPr>
          <a:xfrm>
            <a:off x="3251160" y="162864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316" name="PlaceHolder 4"/>
          <p:cNvSpPr>
            <a:spLocks noGrp="1"/>
          </p:cNvSpPr>
          <p:nvPr>
            <p:ph type="body"/>
          </p:nvPr>
        </p:nvSpPr>
        <p:spPr>
          <a:xfrm>
            <a:off x="6033600" y="162864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317" name="PlaceHolder 5"/>
          <p:cNvSpPr>
            <a:spLocks noGrp="1"/>
          </p:cNvSpPr>
          <p:nvPr>
            <p:ph type="body"/>
          </p:nvPr>
        </p:nvSpPr>
        <p:spPr>
          <a:xfrm>
            <a:off x="468720" y="332100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318" name="PlaceHolder 6"/>
          <p:cNvSpPr>
            <a:spLocks noGrp="1"/>
          </p:cNvSpPr>
          <p:nvPr>
            <p:ph type="body"/>
          </p:nvPr>
        </p:nvSpPr>
        <p:spPr>
          <a:xfrm>
            <a:off x="3251160" y="332100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319" name="PlaceHolder 7"/>
          <p:cNvSpPr>
            <a:spLocks noGrp="1"/>
          </p:cNvSpPr>
          <p:nvPr>
            <p:ph type="body"/>
          </p:nvPr>
        </p:nvSpPr>
        <p:spPr>
          <a:xfrm>
            <a:off x="6033600" y="332100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8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8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29"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330" name="PlaceHolder 2"/>
          <p:cNvSpPr>
            <a:spLocks noGrp="1"/>
          </p:cNvSpPr>
          <p:nvPr>
            <p:ph type="subTitle"/>
          </p:nvPr>
        </p:nvSpPr>
        <p:spPr>
          <a:xfrm>
            <a:off x="468720" y="1628640"/>
            <a:ext cx="8229240" cy="3240000"/>
          </a:xfrm>
          <a:prstGeom prst="rect">
            <a:avLst/>
          </a:prstGeom>
        </p:spPr>
        <p:txBody>
          <a:bodyPr lIns="0" rIns="0" tIns="0" bIns="0" anchor="ctr">
            <a:spAutoFit/>
          </a:bodyPr>
          <a:p>
            <a:pPr algn="ctr"/>
            <a:endParaRPr b="0" lang="fr-FR" sz="3200" spc="-1" strike="noStrike">
              <a:latin typeface="Arial"/>
            </a:endParaRPr>
          </a:p>
        </p:txBody>
      </p:sp>
    </p:spTree>
  </p:cSld>
</p:sldLayout>
</file>

<file path=ppt/slideLayouts/slideLayout8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31"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332" name="PlaceHolder 2"/>
          <p:cNvSpPr>
            <a:spLocks noGrp="1"/>
          </p:cNvSpPr>
          <p:nvPr>
            <p:ph type="body"/>
          </p:nvPr>
        </p:nvSpPr>
        <p:spPr>
          <a:xfrm>
            <a:off x="468720" y="1628640"/>
            <a:ext cx="8229240" cy="324000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8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33"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334" name="PlaceHolder 2"/>
          <p:cNvSpPr>
            <a:spLocks noGrp="1"/>
          </p:cNvSpPr>
          <p:nvPr>
            <p:ph type="body"/>
          </p:nvPr>
        </p:nvSpPr>
        <p:spPr>
          <a:xfrm>
            <a:off x="468720" y="1628640"/>
            <a:ext cx="4015800" cy="3240000"/>
          </a:xfrm>
          <a:prstGeom prst="rect">
            <a:avLst/>
          </a:prstGeom>
        </p:spPr>
        <p:txBody>
          <a:bodyPr lIns="0" rIns="0" tIns="0" bIns="0">
            <a:normAutofit/>
          </a:bodyPr>
          <a:p>
            <a:endParaRPr b="0" lang="fr-FR" sz="2800" spc="-1" strike="noStrike">
              <a:solidFill>
                <a:srgbClr val="000000"/>
              </a:solidFill>
              <a:latin typeface="Arial"/>
            </a:endParaRPr>
          </a:p>
        </p:txBody>
      </p:sp>
      <p:sp>
        <p:nvSpPr>
          <p:cNvPr id="335" name="PlaceHolder 3"/>
          <p:cNvSpPr>
            <a:spLocks noGrp="1"/>
          </p:cNvSpPr>
          <p:nvPr>
            <p:ph type="body"/>
          </p:nvPr>
        </p:nvSpPr>
        <p:spPr>
          <a:xfrm>
            <a:off x="4685760" y="1628640"/>
            <a:ext cx="4015800" cy="324000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8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36"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29" name="PlaceHolder 2"/>
          <p:cNvSpPr>
            <a:spLocks noGrp="1"/>
          </p:cNvSpPr>
          <p:nvPr>
            <p:ph type="body"/>
          </p:nvPr>
        </p:nvSpPr>
        <p:spPr>
          <a:xfrm>
            <a:off x="46872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30" name="PlaceHolder 3"/>
          <p:cNvSpPr>
            <a:spLocks noGrp="1"/>
          </p:cNvSpPr>
          <p:nvPr>
            <p:ph type="body"/>
          </p:nvPr>
        </p:nvSpPr>
        <p:spPr>
          <a:xfrm>
            <a:off x="468576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31" name="PlaceHolder 4"/>
          <p:cNvSpPr>
            <a:spLocks noGrp="1"/>
          </p:cNvSpPr>
          <p:nvPr>
            <p:ph type="body"/>
          </p:nvPr>
        </p:nvSpPr>
        <p:spPr>
          <a:xfrm>
            <a:off x="468720" y="3321000"/>
            <a:ext cx="822924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9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37" name="PlaceHolder 1"/>
          <p:cNvSpPr>
            <a:spLocks noGrp="1"/>
          </p:cNvSpPr>
          <p:nvPr>
            <p:ph type="subTitle"/>
          </p:nvPr>
        </p:nvSpPr>
        <p:spPr>
          <a:xfrm>
            <a:off x="468720" y="260280"/>
            <a:ext cx="8229240" cy="5297760"/>
          </a:xfrm>
          <a:prstGeom prst="rect">
            <a:avLst/>
          </a:prstGeom>
        </p:spPr>
        <p:txBody>
          <a:bodyPr lIns="0" rIns="0" tIns="0" bIns="0" anchor="ctr">
            <a:spAutoFit/>
          </a:bodyPr>
          <a:p>
            <a:pPr algn="ctr"/>
            <a:endParaRPr b="0" lang="fr-FR" sz="3200" spc="-1" strike="noStrike">
              <a:latin typeface="Arial"/>
            </a:endParaRPr>
          </a:p>
        </p:txBody>
      </p:sp>
    </p:spTree>
  </p:cSld>
</p:sldLayout>
</file>

<file path=ppt/slideLayouts/slideLayout9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38"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339" name="PlaceHolder 2"/>
          <p:cNvSpPr>
            <a:spLocks noGrp="1"/>
          </p:cNvSpPr>
          <p:nvPr>
            <p:ph type="body"/>
          </p:nvPr>
        </p:nvSpPr>
        <p:spPr>
          <a:xfrm>
            <a:off x="46872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340" name="PlaceHolder 3"/>
          <p:cNvSpPr>
            <a:spLocks noGrp="1"/>
          </p:cNvSpPr>
          <p:nvPr>
            <p:ph type="body"/>
          </p:nvPr>
        </p:nvSpPr>
        <p:spPr>
          <a:xfrm>
            <a:off x="4685760" y="1628640"/>
            <a:ext cx="4015800" cy="3240000"/>
          </a:xfrm>
          <a:prstGeom prst="rect">
            <a:avLst/>
          </a:prstGeom>
        </p:spPr>
        <p:txBody>
          <a:bodyPr lIns="0" rIns="0" tIns="0" bIns="0">
            <a:normAutofit/>
          </a:bodyPr>
          <a:p>
            <a:endParaRPr b="0" lang="fr-FR" sz="2800" spc="-1" strike="noStrike">
              <a:solidFill>
                <a:srgbClr val="000000"/>
              </a:solidFill>
              <a:latin typeface="Arial"/>
            </a:endParaRPr>
          </a:p>
        </p:txBody>
      </p:sp>
      <p:sp>
        <p:nvSpPr>
          <p:cNvPr id="341" name="PlaceHolder 4"/>
          <p:cNvSpPr>
            <a:spLocks noGrp="1"/>
          </p:cNvSpPr>
          <p:nvPr>
            <p:ph type="body"/>
          </p:nvPr>
        </p:nvSpPr>
        <p:spPr>
          <a:xfrm>
            <a:off x="468720" y="332100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9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42"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343" name="PlaceHolder 2"/>
          <p:cNvSpPr>
            <a:spLocks noGrp="1"/>
          </p:cNvSpPr>
          <p:nvPr>
            <p:ph type="body"/>
          </p:nvPr>
        </p:nvSpPr>
        <p:spPr>
          <a:xfrm>
            <a:off x="468720" y="1628640"/>
            <a:ext cx="4015800" cy="3240000"/>
          </a:xfrm>
          <a:prstGeom prst="rect">
            <a:avLst/>
          </a:prstGeom>
        </p:spPr>
        <p:txBody>
          <a:bodyPr lIns="0" rIns="0" tIns="0" bIns="0">
            <a:normAutofit/>
          </a:bodyPr>
          <a:p>
            <a:endParaRPr b="0" lang="fr-FR" sz="2800" spc="-1" strike="noStrike">
              <a:solidFill>
                <a:srgbClr val="000000"/>
              </a:solidFill>
              <a:latin typeface="Arial"/>
            </a:endParaRPr>
          </a:p>
        </p:txBody>
      </p:sp>
      <p:sp>
        <p:nvSpPr>
          <p:cNvPr id="344" name="PlaceHolder 3"/>
          <p:cNvSpPr>
            <a:spLocks noGrp="1"/>
          </p:cNvSpPr>
          <p:nvPr>
            <p:ph type="body"/>
          </p:nvPr>
        </p:nvSpPr>
        <p:spPr>
          <a:xfrm>
            <a:off x="468576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345" name="PlaceHolder 4"/>
          <p:cNvSpPr>
            <a:spLocks noGrp="1"/>
          </p:cNvSpPr>
          <p:nvPr>
            <p:ph type="body"/>
          </p:nvPr>
        </p:nvSpPr>
        <p:spPr>
          <a:xfrm>
            <a:off x="4685760" y="332100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9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46"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347" name="PlaceHolder 2"/>
          <p:cNvSpPr>
            <a:spLocks noGrp="1"/>
          </p:cNvSpPr>
          <p:nvPr>
            <p:ph type="body"/>
          </p:nvPr>
        </p:nvSpPr>
        <p:spPr>
          <a:xfrm>
            <a:off x="46872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348" name="PlaceHolder 3"/>
          <p:cNvSpPr>
            <a:spLocks noGrp="1"/>
          </p:cNvSpPr>
          <p:nvPr>
            <p:ph type="body"/>
          </p:nvPr>
        </p:nvSpPr>
        <p:spPr>
          <a:xfrm>
            <a:off x="468576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349" name="PlaceHolder 4"/>
          <p:cNvSpPr>
            <a:spLocks noGrp="1"/>
          </p:cNvSpPr>
          <p:nvPr>
            <p:ph type="body"/>
          </p:nvPr>
        </p:nvSpPr>
        <p:spPr>
          <a:xfrm>
            <a:off x="468720" y="3321000"/>
            <a:ext cx="822924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9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50"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351" name="PlaceHolder 2"/>
          <p:cNvSpPr>
            <a:spLocks noGrp="1"/>
          </p:cNvSpPr>
          <p:nvPr>
            <p:ph type="body"/>
          </p:nvPr>
        </p:nvSpPr>
        <p:spPr>
          <a:xfrm>
            <a:off x="468720" y="1628640"/>
            <a:ext cx="822924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352" name="PlaceHolder 3"/>
          <p:cNvSpPr>
            <a:spLocks noGrp="1"/>
          </p:cNvSpPr>
          <p:nvPr>
            <p:ph type="body"/>
          </p:nvPr>
        </p:nvSpPr>
        <p:spPr>
          <a:xfrm>
            <a:off x="468720" y="3321000"/>
            <a:ext cx="822924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9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53"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354" name="PlaceHolder 2"/>
          <p:cNvSpPr>
            <a:spLocks noGrp="1"/>
          </p:cNvSpPr>
          <p:nvPr>
            <p:ph type="body"/>
          </p:nvPr>
        </p:nvSpPr>
        <p:spPr>
          <a:xfrm>
            <a:off x="46872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355" name="PlaceHolder 3"/>
          <p:cNvSpPr>
            <a:spLocks noGrp="1"/>
          </p:cNvSpPr>
          <p:nvPr>
            <p:ph type="body"/>
          </p:nvPr>
        </p:nvSpPr>
        <p:spPr>
          <a:xfrm>
            <a:off x="4685760" y="162864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356" name="PlaceHolder 4"/>
          <p:cNvSpPr>
            <a:spLocks noGrp="1"/>
          </p:cNvSpPr>
          <p:nvPr>
            <p:ph type="body"/>
          </p:nvPr>
        </p:nvSpPr>
        <p:spPr>
          <a:xfrm>
            <a:off x="468720" y="332100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357" name="PlaceHolder 5"/>
          <p:cNvSpPr>
            <a:spLocks noGrp="1"/>
          </p:cNvSpPr>
          <p:nvPr>
            <p:ph type="body"/>
          </p:nvPr>
        </p:nvSpPr>
        <p:spPr>
          <a:xfrm>
            <a:off x="4685760" y="3321000"/>
            <a:ext cx="401580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9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58"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359" name="PlaceHolder 2"/>
          <p:cNvSpPr>
            <a:spLocks noGrp="1"/>
          </p:cNvSpPr>
          <p:nvPr>
            <p:ph type="body"/>
          </p:nvPr>
        </p:nvSpPr>
        <p:spPr>
          <a:xfrm>
            <a:off x="468720" y="162864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360" name="PlaceHolder 3"/>
          <p:cNvSpPr>
            <a:spLocks noGrp="1"/>
          </p:cNvSpPr>
          <p:nvPr>
            <p:ph type="body"/>
          </p:nvPr>
        </p:nvSpPr>
        <p:spPr>
          <a:xfrm>
            <a:off x="3251160" y="162864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361" name="PlaceHolder 4"/>
          <p:cNvSpPr>
            <a:spLocks noGrp="1"/>
          </p:cNvSpPr>
          <p:nvPr>
            <p:ph type="body"/>
          </p:nvPr>
        </p:nvSpPr>
        <p:spPr>
          <a:xfrm>
            <a:off x="6033600" y="162864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362" name="PlaceHolder 5"/>
          <p:cNvSpPr>
            <a:spLocks noGrp="1"/>
          </p:cNvSpPr>
          <p:nvPr>
            <p:ph type="body"/>
          </p:nvPr>
        </p:nvSpPr>
        <p:spPr>
          <a:xfrm>
            <a:off x="468720" y="332100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363" name="PlaceHolder 6"/>
          <p:cNvSpPr>
            <a:spLocks noGrp="1"/>
          </p:cNvSpPr>
          <p:nvPr>
            <p:ph type="body"/>
          </p:nvPr>
        </p:nvSpPr>
        <p:spPr>
          <a:xfrm>
            <a:off x="3251160" y="332100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
        <p:nvSpPr>
          <p:cNvPr id="364" name="PlaceHolder 7"/>
          <p:cNvSpPr>
            <a:spLocks noGrp="1"/>
          </p:cNvSpPr>
          <p:nvPr>
            <p:ph type="body"/>
          </p:nvPr>
        </p:nvSpPr>
        <p:spPr>
          <a:xfrm>
            <a:off x="6033600" y="3321000"/>
            <a:ext cx="2649600" cy="154512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9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9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74"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375" name="PlaceHolder 2"/>
          <p:cNvSpPr>
            <a:spLocks noGrp="1"/>
          </p:cNvSpPr>
          <p:nvPr>
            <p:ph type="subTitle"/>
          </p:nvPr>
        </p:nvSpPr>
        <p:spPr>
          <a:xfrm>
            <a:off x="468720" y="1628640"/>
            <a:ext cx="8229240" cy="3240000"/>
          </a:xfrm>
          <a:prstGeom prst="rect">
            <a:avLst/>
          </a:prstGeom>
        </p:spPr>
        <p:txBody>
          <a:bodyPr lIns="0" rIns="0" tIns="0" bIns="0" anchor="ctr">
            <a:spAutoFit/>
          </a:bodyPr>
          <a:p>
            <a:pPr algn="ctr"/>
            <a:endParaRPr b="0" lang="fr-FR" sz="3200" spc="-1" strike="noStrike">
              <a:latin typeface="Arial"/>
            </a:endParaRPr>
          </a:p>
        </p:txBody>
      </p:sp>
    </p:spTree>
  </p:cSld>
</p:sldLayout>
</file>

<file path=ppt/slideLayouts/slideLayout9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76" name="PlaceHolder 1"/>
          <p:cNvSpPr>
            <a:spLocks noGrp="1"/>
          </p:cNvSpPr>
          <p:nvPr>
            <p:ph type="title"/>
          </p:nvPr>
        </p:nvSpPr>
        <p:spPr>
          <a:xfrm>
            <a:off x="468720" y="260280"/>
            <a:ext cx="8229240" cy="1142640"/>
          </a:xfrm>
          <a:prstGeom prst="rect">
            <a:avLst/>
          </a:prstGeom>
        </p:spPr>
        <p:txBody>
          <a:bodyPr lIns="0" rIns="0" tIns="0" bIns="0" anchor="ctr">
            <a:spAutoFit/>
          </a:bodyPr>
          <a:p>
            <a:endParaRPr b="0" lang="fr-FR" sz="1800" spc="-1" strike="noStrike">
              <a:solidFill>
                <a:srgbClr val="000000"/>
              </a:solidFill>
              <a:latin typeface="Arial"/>
            </a:endParaRPr>
          </a:p>
        </p:txBody>
      </p:sp>
      <p:sp>
        <p:nvSpPr>
          <p:cNvPr id="377" name="PlaceHolder 2"/>
          <p:cNvSpPr>
            <a:spLocks noGrp="1"/>
          </p:cNvSpPr>
          <p:nvPr>
            <p:ph type="body"/>
          </p:nvPr>
        </p:nvSpPr>
        <p:spPr>
          <a:xfrm>
            <a:off x="468720" y="1628640"/>
            <a:ext cx="8229240" cy="324000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slideLayout" Target="../slideLayouts/slideLayout1.xml"/><Relationship Id="rId7" Type="http://schemas.openxmlformats.org/officeDocument/2006/relationships/slideLayout" Target="../slideLayouts/slideLayout2.xml"/><Relationship Id="rId8" Type="http://schemas.openxmlformats.org/officeDocument/2006/relationships/slideLayout" Target="../slideLayouts/slideLayout3.xml"/><Relationship Id="rId9" Type="http://schemas.openxmlformats.org/officeDocument/2006/relationships/slideLayout" Target="../slideLayouts/slideLayout4.xml"/><Relationship Id="rId10" Type="http://schemas.openxmlformats.org/officeDocument/2006/relationships/slideLayout" Target="../slideLayouts/slideLayout5.xml"/><Relationship Id="rId11" Type="http://schemas.openxmlformats.org/officeDocument/2006/relationships/slideLayout" Target="../slideLayouts/slideLayout6.xml"/><Relationship Id="rId12" Type="http://schemas.openxmlformats.org/officeDocument/2006/relationships/slideLayout" Target="../slideLayouts/slideLayout7.xml"/><Relationship Id="rId13" Type="http://schemas.openxmlformats.org/officeDocument/2006/relationships/slideLayout" Target="../slideLayouts/slideLayout8.xml"/><Relationship Id="rId14" Type="http://schemas.openxmlformats.org/officeDocument/2006/relationships/slideLayout" Target="../slideLayouts/slideLayout9.xml"/><Relationship Id="rId15" Type="http://schemas.openxmlformats.org/officeDocument/2006/relationships/slideLayout" Target="../slideLayouts/slideLayout10.xml"/><Relationship Id="rId16" Type="http://schemas.openxmlformats.org/officeDocument/2006/relationships/slideLayout" Target="../slideLayouts/slideLayout11.xml"/><Relationship Id="rId17" Type="http://schemas.openxmlformats.org/officeDocument/2006/relationships/slideLayout" Target="../slideLayouts/slideLayout12.xml"/>
</Relationships>
</file>

<file path=ppt/slideMasters/_rels/slideMaster10.xml.rels><?xml version="1.0" encoding="UTF-8"?>
<Relationships xmlns="http://schemas.openxmlformats.org/package/2006/relationships"><Relationship Id="rId1" Type="http://schemas.openxmlformats.org/officeDocument/2006/relationships/theme" Target="../theme/theme10.xml"/><Relationship Id="rId2" Type="http://schemas.openxmlformats.org/officeDocument/2006/relationships/image" Target="../media/image21.png"/><Relationship Id="rId3" Type="http://schemas.openxmlformats.org/officeDocument/2006/relationships/image" Target="../media/image22.png"/><Relationship Id="rId4" Type="http://schemas.openxmlformats.org/officeDocument/2006/relationships/slideLayout" Target="../slideLayouts/slideLayout109.xml"/><Relationship Id="rId5" Type="http://schemas.openxmlformats.org/officeDocument/2006/relationships/slideLayout" Target="../slideLayouts/slideLayout110.xml"/><Relationship Id="rId6" Type="http://schemas.openxmlformats.org/officeDocument/2006/relationships/slideLayout" Target="../slideLayouts/slideLayout111.xml"/><Relationship Id="rId7" Type="http://schemas.openxmlformats.org/officeDocument/2006/relationships/slideLayout" Target="../slideLayouts/slideLayout112.xml"/><Relationship Id="rId8" Type="http://schemas.openxmlformats.org/officeDocument/2006/relationships/slideLayout" Target="../slideLayouts/slideLayout113.xml"/><Relationship Id="rId9" Type="http://schemas.openxmlformats.org/officeDocument/2006/relationships/slideLayout" Target="../slideLayouts/slideLayout114.xml"/><Relationship Id="rId10" Type="http://schemas.openxmlformats.org/officeDocument/2006/relationships/slideLayout" Target="../slideLayouts/slideLayout115.xml"/><Relationship Id="rId11" Type="http://schemas.openxmlformats.org/officeDocument/2006/relationships/slideLayout" Target="../slideLayouts/slideLayout116.xml"/><Relationship Id="rId12" Type="http://schemas.openxmlformats.org/officeDocument/2006/relationships/slideLayout" Target="../slideLayouts/slideLayout117.xml"/><Relationship Id="rId13" Type="http://schemas.openxmlformats.org/officeDocument/2006/relationships/slideLayout" Target="../slideLayouts/slideLayout118.xml"/><Relationship Id="rId14" Type="http://schemas.openxmlformats.org/officeDocument/2006/relationships/slideLayout" Target="../slideLayouts/slideLayout119.xml"/><Relationship Id="rId15" Type="http://schemas.openxmlformats.org/officeDocument/2006/relationships/slideLayout" Target="../slideLayouts/slideLayout120.xml"/>
</Relationships>
</file>

<file path=ppt/slideMasters/_rels/slideMaster11.xml.rels><?xml version="1.0" encoding="UTF-8"?>
<Relationships xmlns="http://schemas.openxmlformats.org/package/2006/relationships"><Relationship Id="rId1" Type="http://schemas.openxmlformats.org/officeDocument/2006/relationships/theme" Target="../theme/theme11.xml"/><Relationship Id="rId2" Type="http://schemas.openxmlformats.org/officeDocument/2006/relationships/image" Target="../media/image23.png"/><Relationship Id="rId3" Type="http://schemas.openxmlformats.org/officeDocument/2006/relationships/image" Target="../media/image24.png"/><Relationship Id="rId4" Type="http://schemas.openxmlformats.org/officeDocument/2006/relationships/slideLayout" Target="../slideLayouts/slideLayout121.xml"/><Relationship Id="rId5" Type="http://schemas.openxmlformats.org/officeDocument/2006/relationships/slideLayout" Target="../slideLayouts/slideLayout122.xml"/><Relationship Id="rId6" Type="http://schemas.openxmlformats.org/officeDocument/2006/relationships/slideLayout" Target="../slideLayouts/slideLayout123.xml"/><Relationship Id="rId7" Type="http://schemas.openxmlformats.org/officeDocument/2006/relationships/slideLayout" Target="../slideLayouts/slideLayout124.xml"/><Relationship Id="rId8" Type="http://schemas.openxmlformats.org/officeDocument/2006/relationships/slideLayout" Target="../slideLayouts/slideLayout125.xml"/><Relationship Id="rId9" Type="http://schemas.openxmlformats.org/officeDocument/2006/relationships/slideLayout" Target="../slideLayouts/slideLayout126.xml"/><Relationship Id="rId10" Type="http://schemas.openxmlformats.org/officeDocument/2006/relationships/slideLayout" Target="../slideLayouts/slideLayout127.xml"/><Relationship Id="rId11" Type="http://schemas.openxmlformats.org/officeDocument/2006/relationships/slideLayout" Target="../slideLayouts/slideLayout128.xml"/><Relationship Id="rId12" Type="http://schemas.openxmlformats.org/officeDocument/2006/relationships/slideLayout" Target="../slideLayouts/slideLayout129.xml"/><Relationship Id="rId13" Type="http://schemas.openxmlformats.org/officeDocument/2006/relationships/slideLayout" Target="../slideLayouts/slideLayout130.xml"/><Relationship Id="rId14" Type="http://schemas.openxmlformats.org/officeDocument/2006/relationships/slideLayout" Target="../slideLayouts/slideLayout131.xml"/><Relationship Id="rId15" Type="http://schemas.openxmlformats.org/officeDocument/2006/relationships/slideLayout" Target="../slideLayouts/slideLayout132.xml"/>
</Relationships>
</file>

<file path=ppt/slideMasters/_rels/slideMaster12.xml.rels><?xml version="1.0" encoding="UTF-8"?>
<Relationships xmlns="http://schemas.openxmlformats.org/package/2006/relationships"><Relationship Id="rId1" Type="http://schemas.openxmlformats.org/officeDocument/2006/relationships/theme" Target="../theme/theme12.xml"/><Relationship Id="rId2" Type="http://schemas.openxmlformats.org/officeDocument/2006/relationships/image" Target="../media/image25.png"/><Relationship Id="rId3" Type="http://schemas.openxmlformats.org/officeDocument/2006/relationships/image" Target="../media/image26.png"/><Relationship Id="rId4" Type="http://schemas.openxmlformats.org/officeDocument/2006/relationships/slideLayout" Target="../slideLayouts/slideLayout133.xml"/><Relationship Id="rId5" Type="http://schemas.openxmlformats.org/officeDocument/2006/relationships/slideLayout" Target="../slideLayouts/slideLayout134.xml"/><Relationship Id="rId6" Type="http://schemas.openxmlformats.org/officeDocument/2006/relationships/slideLayout" Target="../slideLayouts/slideLayout135.xml"/><Relationship Id="rId7" Type="http://schemas.openxmlformats.org/officeDocument/2006/relationships/slideLayout" Target="../slideLayouts/slideLayout136.xml"/><Relationship Id="rId8" Type="http://schemas.openxmlformats.org/officeDocument/2006/relationships/slideLayout" Target="../slideLayouts/slideLayout137.xml"/><Relationship Id="rId9" Type="http://schemas.openxmlformats.org/officeDocument/2006/relationships/slideLayout" Target="../slideLayouts/slideLayout138.xml"/><Relationship Id="rId10" Type="http://schemas.openxmlformats.org/officeDocument/2006/relationships/slideLayout" Target="../slideLayouts/slideLayout139.xml"/><Relationship Id="rId11" Type="http://schemas.openxmlformats.org/officeDocument/2006/relationships/slideLayout" Target="../slideLayouts/slideLayout140.xml"/><Relationship Id="rId12" Type="http://schemas.openxmlformats.org/officeDocument/2006/relationships/slideLayout" Target="../slideLayouts/slideLayout141.xml"/><Relationship Id="rId13" Type="http://schemas.openxmlformats.org/officeDocument/2006/relationships/slideLayout" Target="../slideLayouts/slideLayout142.xml"/><Relationship Id="rId14" Type="http://schemas.openxmlformats.org/officeDocument/2006/relationships/slideLayout" Target="../slideLayouts/slideLayout143.xml"/><Relationship Id="rId15" Type="http://schemas.openxmlformats.org/officeDocument/2006/relationships/slideLayout" Target="../slideLayouts/slideLayout144.xml"/>
</Relationships>
</file>

<file path=ppt/slideMasters/_rels/slideMaster13.xml.rels><?xml version="1.0" encoding="UTF-8"?>
<Relationships xmlns="http://schemas.openxmlformats.org/package/2006/relationships"><Relationship Id="rId1" Type="http://schemas.openxmlformats.org/officeDocument/2006/relationships/theme" Target="../theme/theme13.xml"/><Relationship Id="rId2" Type="http://schemas.openxmlformats.org/officeDocument/2006/relationships/image" Target="../media/image27.png"/><Relationship Id="rId3" Type="http://schemas.openxmlformats.org/officeDocument/2006/relationships/image" Target="../media/image28.png"/><Relationship Id="rId4" Type="http://schemas.openxmlformats.org/officeDocument/2006/relationships/slideLayout" Target="../slideLayouts/slideLayout145.xml"/><Relationship Id="rId5" Type="http://schemas.openxmlformats.org/officeDocument/2006/relationships/slideLayout" Target="../slideLayouts/slideLayout146.xml"/><Relationship Id="rId6" Type="http://schemas.openxmlformats.org/officeDocument/2006/relationships/slideLayout" Target="../slideLayouts/slideLayout147.xml"/><Relationship Id="rId7" Type="http://schemas.openxmlformats.org/officeDocument/2006/relationships/slideLayout" Target="../slideLayouts/slideLayout148.xml"/><Relationship Id="rId8" Type="http://schemas.openxmlformats.org/officeDocument/2006/relationships/slideLayout" Target="../slideLayouts/slideLayout149.xml"/><Relationship Id="rId9" Type="http://schemas.openxmlformats.org/officeDocument/2006/relationships/slideLayout" Target="../slideLayouts/slideLayout150.xml"/><Relationship Id="rId10" Type="http://schemas.openxmlformats.org/officeDocument/2006/relationships/slideLayout" Target="../slideLayouts/slideLayout151.xml"/><Relationship Id="rId11" Type="http://schemas.openxmlformats.org/officeDocument/2006/relationships/slideLayout" Target="../slideLayouts/slideLayout152.xml"/><Relationship Id="rId12" Type="http://schemas.openxmlformats.org/officeDocument/2006/relationships/slideLayout" Target="../slideLayouts/slideLayout153.xml"/><Relationship Id="rId13" Type="http://schemas.openxmlformats.org/officeDocument/2006/relationships/slideLayout" Target="../slideLayouts/slideLayout154.xml"/><Relationship Id="rId14" Type="http://schemas.openxmlformats.org/officeDocument/2006/relationships/slideLayout" Target="../slideLayouts/slideLayout155.xml"/><Relationship Id="rId15" Type="http://schemas.openxmlformats.org/officeDocument/2006/relationships/slideLayout" Target="../slideLayouts/slideLayout156.xml"/>
</Relationships>
</file>

<file path=ppt/slideMasters/_rels/slideMaster14.xml.rels><?xml version="1.0" encoding="UTF-8"?>
<Relationships xmlns="http://schemas.openxmlformats.org/package/2006/relationships"><Relationship Id="rId1" Type="http://schemas.openxmlformats.org/officeDocument/2006/relationships/theme" Target="../theme/theme14.xml"/><Relationship Id="rId2" Type="http://schemas.openxmlformats.org/officeDocument/2006/relationships/slideLayout" Target="../slideLayouts/slideLayout157.xml"/><Relationship Id="rId3" Type="http://schemas.openxmlformats.org/officeDocument/2006/relationships/slideLayout" Target="../slideLayouts/slideLayout158.xml"/><Relationship Id="rId4" Type="http://schemas.openxmlformats.org/officeDocument/2006/relationships/slideLayout" Target="../slideLayouts/slideLayout159.xml"/><Relationship Id="rId5" Type="http://schemas.openxmlformats.org/officeDocument/2006/relationships/slideLayout" Target="../slideLayouts/slideLayout160.xml"/><Relationship Id="rId6" Type="http://schemas.openxmlformats.org/officeDocument/2006/relationships/slideLayout" Target="../slideLayouts/slideLayout161.xml"/><Relationship Id="rId7" Type="http://schemas.openxmlformats.org/officeDocument/2006/relationships/slideLayout" Target="../slideLayouts/slideLayout162.xml"/><Relationship Id="rId8" Type="http://schemas.openxmlformats.org/officeDocument/2006/relationships/slideLayout" Target="../slideLayouts/slideLayout163.xml"/><Relationship Id="rId9" Type="http://schemas.openxmlformats.org/officeDocument/2006/relationships/slideLayout" Target="../slideLayouts/slideLayout164.xml"/><Relationship Id="rId10" Type="http://schemas.openxmlformats.org/officeDocument/2006/relationships/slideLayout" Target="../slideLayouts/slideLayout165.xml"/><Relationship Id="rId11" Type="http://schemas.openxmlformats.org/officeDocument/2006/relationships/slideLayout" Target="../slideLayouts/slideLayout166.xml"/><Relationship Id="rId12" Type="http://schemas.openxmlformats.org/officeDocument/2006/relationships/slideLayout" Target="../slideLayouts/slideLayout167.xml"/><Relationship Id="rId13" Type="http://schemas.openxmlformats.org/officeDocument/2006/relationships/slideLayout" Target="../slideLayouts/slideLayout168.xml"/>
</Relationships>
</file>

<file path=ppt/slideMasters/_rels/slideMaster15.xml.rels><?xml version="1.0" encoding="UTF-8"?>
<Relationships xmlns="http://schemas.openxmlformats.org/package/2006/relationships"><Relationship Id="rId1" Type="http://schemas.openxmlformats.org/officeDocument/2006/relationships/theme" Target="../theme/theme15.xml"/><Relationship Id="rId2" Type="http://schemas.openxmlformats.org/officeDocument/2006/relationships/slideLayout" Target="../slideLayouts/slideLayout169.xml"/><Relationship Id="rId3" Type="http://schemas.openxmlformats.org/officeDocument/2006/relationships/slideLayout" Target="../slideLayouts/slideLayout170.xml"/><Relationship Id="rId4" Type="http://schemas.openxmlformats.org/officeDocument/2006/relationships/slideLayout" Target="../slideLayouts/slideLayout171.xml"/><Relationship Id="rId5" Type="http://schemas.openxmlformats.org/officeDocument/2006/relationships/slideLayout" Target="../slideLayouts/slideLayout172.xml"/><Relationship Id="rId6" Type="http://schemas.openxmlformats.org/officeDocument/2006/relationships/slideLayout" Target="../slideLayouts/slideLayout173.xml"/><Relationship Id="rId7" Type="http://schemas.openxmlformats.org/officeDocument/2006/relationships/slideLayout" Target="../slideLayouts/slideLayout174.xml"/><Relationship Id="rId8" Type="http://schemas.openxmlformats.org/officeDocument/2006/relationships/slideLayout" Target="../slideLayouts/slideLayout175.xml"/><Relationship Id="rId9" Type="http://schemas.openxmlformats.org/officeDocument/2006/relationships/slideLayout" Target="../slideLayouts/slideLayout176.xml"/><Relationship Id="rId10" Type="http://schemas.openxmlformats.org/officeDocument/2006/relationships/slideLayout" Target="../slideLayouts/slideLayout177.xml"/><Relationship Id="rId11" Type="http://schemas.openxmlformats.org/officeDocument/2006/relationships/slideLayout" Target="../slideLayouts/slideLayout178.xml"/><Relationship Id="rId12" Type="http://schemas.openxmlformats.org/officeDocument/2006/relationships/slideLayout" Target="../slideLayouts/slideLayout179.xml"/><Relationship Id="rId13" Type="http://schemas.openxmlformats.org/officeDocument/2006/relationships/slideLayout" Target="../slideLayouts/slideLayout180.xml"/>
</Relationships>
</file>

<file path=ppt/slideMasters/_rels/slideMaster16.xml.rels><?xml version="1.0" encoding="UTF-8"?>
<Relationships xmlns="http://schemas.openxmlformats.org/package/2006/relationships"><Relationship Id="rId1" Type="http://schemas.openxmlformats.org/officeDocument/2006/relationships/theme" Target="../theme/theme16.xml"/><Relationship Id="rId2" Type="http://schemas.openxmlformats.org/officeDocument/2006/relationships/image" Target="../media/image29.png"/><Relationship Id="rId3" Type="http://schemas.openxmlformats.org/officeDocument/2006/relationships/image" Target="../media/image30.png"/><Relationship Id="rId4" Type="http://schemas.openxmlformats.org/officeDocument/2006/relationships/slideLayout" Target="../slideLayouts/slideLayout181.xml"/><Relationship Id="rId5" Type="http://schemas.openxmlformats.org/officeDocument/2006/relationships/slideLayout" Target="../slideLayouts/slideLayout182.xml"/><Relationship Id="rId6" Type="http://schemas.openxmlformats.org/officeDocument/2006/relationships/slideLayout" Target="../slideLayouts/slideLayout183.xml"/><Relationship Id="rId7" Type="http://schemas.openxmlformats.org/officeDocument/2006/relationships/slideLayout" Target="../slideLayouts/slideLayout184.xml"/><Relationship Id="rId8" Type="http://schemas.openxmlformats.org/officeDocument/2006/relationships/slideLayout" Target="../slideLayouts/slideLayout185.xml"/><Relationship Id="rId9" Type="http://schemas.openxmlformats.org/officeDocument/2006/relationships/slideLayout" Target="../slideLayouts/slideLayout186.xml"/><Relationship Id="rId10" Type="http://schemas.openxmlformats.org/officeDocument/2006/relationships/slideLayout" Target="../slideLayouts/slideLayout187.xml"/><Relationship Id="rId11" Type="http://schemas.openxmlformats.org/officeDocument/2006/relationships/slideLayout" Target="../slideLayouts/slideLayout188.xml"/><Relationship Id="rId12" Type="http://schemas.openxmlformats.org/officeDocument/2006/relationships/slideLayout" Target="../slideLayouts/slideLayout189.xml"/><Relationship Id="rId13" Type="http://schemas.openxmlformats.org/officeDocument/2006/relationships/slideLayout" Target="../slideLayouts/slideLayout190.xml"/><Relationship Id="rId14" Type="http://schemas.openxmlformats.org/officeDocument/2006/relationships/slideLayout" Target="../slideLayouts/slideLayout191.xml"/><Relationship Id="rId15" Type="http://schemas.openxmlformats.org/officeDocument/2006/relationships/slideLayout" Target="../slideLayouts/slideLayout192.xml"/>
</Relationships>
</file>

<file path=ppt/slideMasters/_rels/slideMaster17.xml.rels><?xml version="1.0" encoding="UTF-8"?>
<Relationships xmlns="http://schemas.openxmlformats.org/package/2006/relationships"><Relationship Id="rId1" Type="http://schemas.openxmlformats.org/officeDocument/2006/relationships/theme" Target="../theme/theme17.xml"/><Relationship Id="rId2" Type="http://schemas.openxmlformats.org/officeDocument/2006/relationships/image" Target="../media/image31.png"/><Relationship Id="rId3" Type="http://schemas.openxmlformats.org/officeDocument/2006/relationships/image" Target="../media/image32.png"/><Relationship Id="rId4" Type="http://schemas.openxmlformats.org/officeDocument/2006/relationships/slideLayout" Target="../slideLayouts/slideLayout193.xml"/><Relationship Id="rId5" Type="http://schemas.openxmlformats.org/officeDocument/2006/relationships/slideLayout" Target="../slideLayouts/slideLayout194.xml"/><Relationship Id="rId6" Type="http://schemas.openxmlformats.org/officeDocument/2006/relationships/slideLayout" Target="../slideLayouts/slideLayout195.xml"/><Relationship Id="rId7" Type="http://schemas.openxmlformats.org/officeDocument/2006/relationships/slideLayout" Target="../slideLayouts/slideLayout196.xml"/><Relationship Id="rId8" Type="http://schemas.openxmlformats.org/officeDocument/2006/relationships/slideLayout" Target="../slideLayouts/slideLayout197.xml"/><Relationship Id="rId9" Type="http://schemas.openxmlformats.org/officeDocument/2006/relationships/slideLayout" Target="../slideLayouts/slideLayout198.xml"/><Relationship Id="rId10" Type="http://schemas.openxmlformats.org/officeDocument/2006/relationships/slideLayout" Target="../slideLayouts/slideLayout199.xml"/><Relationship Id="rId11" Type="http://schemas.openxmlformats.org/officeDocument/2006/relationships/slideLayout" Target="../slideLayouts/slideLayout200.xml"/><Relationship Id="rId12" Type="http://schemas.openxmlformats.org/officeDocument/2006/relationships/slideLayout" Target="../slideLayouts/slideLayout201.xml"/><Relationship Id="rId13" Type="http://schemas.openxmlformats.org/officeDocument/2006/relationships/slideLayout" Target="../slideLayouts/slideLayout202.xml"/><Relationship Id="rId14" Type="http://schemas.openxmlformats.org/officeDocument/2006/relationships/slideLayout" Target="../slideLayouts/slideLayout203.xml"/><Relationship Id="rId15" Type="http://schemas.openxmlformats.org/officeDocument/2006/relationships/slideLayout" Target="../slideLayouts/slideLayout204.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 Id="rId9" Type="http://schemas.openxmlformats.org/officeDocument/2006/relationships/slideLayout" Target="../slideLayouts/slideLayout30.xml"/><Relationship Id="rId10" Type="http://schemas.openxmlformats.org/officeDocument/2006/relationships/slideLayout" Target="../slideLayouts/slideLayout31.xml"/><Relationship Id="rId11" Type="http://schemas.openxmlformats.org/officeDocument/2006/relationships/slideLayout" Target="../slideLayouts/slideLayout32.xml"/><Relationship Id="rId12" Type="http://schemas.openxmlformats.org/officeDocument/2006/relationships/slideLayout" Target="../slideLayouts/slideLayout33.xml"/><Relationship Id="rId13" Type="http://schemas.openxmlformats.org/officeDocument/2006/relationships/slideLayout" Target="../slideLayouts/slideLayout34.xml"/><Relationship Id="rId14" Type="http://schemas.openxmlformats.org/officeDocument/2006/relationships/slideLayout" Target="../slideLayouts/slideLayout35.xml"/><Relationship Id="rId15"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 Id="rId11" Type="http://schemas.openxmlformats.org/officeDocument/2006/relationships/slideLayout" Target="../slideLayouts/slideLayout44.xml"/><Relationship Id="rId12" Type="http://schemas.openxmlformats.org/officeDocument/2006/relationships/slideLayout" Target="../slideLayouts/slideLayout45.xml"/><Relationship Id="rId13" Type="http://schemas.openxmlformats.org/officeDocument/2006/relationships/slideLayout" Target="../slideLayouts/slideLayout46.xml"/><Relationship Id="rId14" Type="http://schemas.openxmlformats.org/officeDocument/2006/relationships/slideLayout" Target="../slideLayouts/slideLayout47.xml"/><Relationship Id="rId15"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 Id="rId11" Type="http://schemas.openxmlformats.org/officeDocument/2006/relationships/slideLayout" Target="../slideLayouts/slideLayout56.xml"/><Relationship Id="rId12" Type="http://schemas.openxmlformats.org/officeDocument/2006/relationships/slideLayout" Target="../slideLayouts/slideLayout57.xml"/><Relationship Id="rId13" Type="http://schemas.openxmlformats.org/officeDocument/2006/relationships/slideLayout" Target="../slideLayouts/slideLayout58.xml"/><Relationship Id="rId14" Type="http://schemas.openxmlformats.org/officeDocument/2006/relationships/slideLayout" Target="../slideLayouts/slideLayout59.xml"/><Relationship Id="rId15"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9" Type="http://schemas.openxmlformats.org/officeDocument/2006/relationships/slideLayout" Target="../slideLayouts/slideLayout66.xml"/><Relationship Id="rId10" Type="http://schemas.openxmlformats.org/officeDocument/2006/relationships/slideLayout" Target="../slideLayouts/slideLayout67.xml"/><Relationship Id="rId11" Type="http://schemas.openxmlformats.org/officeDocument/2006/relationships/slideLayout" Target="../slideLayouts/slideLayout68.xml"/><Relationship Id="rId12" Type="http://schemas.openxmlformats.org/officeDocument/2006/relationships/slideLayout" Target="../slideLayouts/slideLayout69.xml"/><Relationship Id="rId13" Type="http://schemas.openxmlformats.org/officeDocument/2006/relationships/slideLayout" Target="../slideLayouts/slideLayout70.xml"/><Relationship Id="rId14" Type="http://schemas.openxmlformats.org/officeDocument/2006/relationships/slideLayout" Target="../slideLayouts/slideLayout71.xml"/><Relationship Id="rId15"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slideLayout" Target="../slideLayouts/slideLayout73.xml"/><Relationship Id="rId5" Type="http://schemas.openxmlformats.org/officeDocument/2006/relationships/slideLayout" Target="../slideLayouts/slideLayout74.xml"/><Relationship Id="rId6" Type="http://schemas.openxmlformats.org/officeDocument/2006/relationships/slideLayout" Target="../slideLayouts/slideLayout75.xml"/><Relationship Id="rId7" Type="http://schemas.openxmlformats.org/officeDocument/2006/relationships/slideLayout" Target="../slideLayouts/slideLayout76.xml"/><Relationship Id="rId8" Type="http://schemas.openxmlformats.org/officeDocument/2006/relationships/slideLayout" Target="../slideLayouts/slideLayout77.xml"/><Relationship Id="rId9" Type="http://schemas.openxmlformats.org/officeDocument/2006/relationships/slideLayout" Target="../slideLayouts/slideLayout78.xml"/><Relationship Id="rId10" Type="http://schemas.openxmlformats.org/officeDocument/2006/relationships/slideLayout" Target="../slideLayouts/slideLayout79.xml"/><Relationship Id="rId11" Type="http://schemas.openxmlformats.org/officeDocument/2006/relationships/slideLayout" Target="../slideLayouts/slideLayout80.xml"/><Relationship Id="rId12" Type="http://schemas.openxmlformats.org/officeDocument/2006/relationships/slideLayout" Target="../slideLayouts/slideLayout81.xml"/><Relationship Id="rId13" Type="http://schemas.openxmlformats.org/officeDocument/2006/relationships/slideLayout" Target="../slideLayouts/slideLayout82.xml"/><Relationship Id="rId14" Type="http://schemas.openxmlformats.org/officeDocument/2006/relationships/slideLayout" Target="../slideLayouts/slideLayout83.xml"/><Relationship Id="rId15" Type="http://schemas.openxmlformats.org/officeDocument/2006/relationships/slideLayout" Target="../slideLayouts/slideLayout84.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slideLayout" Target="../slideLayouts/slideLayout85.xml"/><Relationship Id="rId5" Type="http://schemas.openxmlformats.org/officeDocument/2006/relationships/slideLayout" Target="../slideLayouts/slideLayout86.xml"/><Relationship Id="rId6" Type="http://schemas.openxmlformats.org/officeDocument/2006/relationships/slideLayout" Target="../slideLayouts/slideLayout87.xml"/><Relationship Id="rId7" Type="http://schemas.openxmlformats.org/officeDocument/2006/relationships/slideLayout" Target="../slideLayouts/slideLayout88.xml"/><Relationship Id="rId8" Type="http://schemas.openxmlformats.org/officeDocument/2006/relationships/slideLayout" Target="../slideLayouts/slideLayout89.xml"/><Relationship Id="rId9" Type="http://schemas.openxmlformats.org/officeDocument/2006/relationships/slideLayout" Target="../slideLayouts/slideLayout90.xml"/><Relationship Id="rId10" Type="http://schemas.openxmlformats.org/officeDocument/2006/relationships/slideLayout" Target="../slideLayouts/slideLayout91.xml"/><Relationship Id="rId11" Type="http://schemas.openxmlformats.org/officeDocument/2006/relationships/slideLayout" Target="../slideLayouts/slideLayout92.xml"/><Relationship Id="rId12" Type="http://schemas.openxmlformats.org/officeDocument/2006/relationships/slideLayout" Target="../slideLayouts/slideLayout93.xml"/><Relationship Id="rId13" Type="http://schemas.openxmlformats.org/officeDocument/2006/relationships/slideLayout" Target="../slideLayouts/slideLayout94.xml"/><Relationship Id="rId14" Type="http://schemas.openxmlformats.org/officeDocument/2006/relationships/slideLayout" Target="../slideLayouts/slideLayout95.xml"/><Relationship Id="rId15" Type="http://schemas.openxmlformats.org/officeDocument/2006/relationships/slideLayout" Target="../slideLayouts/slideLayout96.xml"/>
</Relationships>
</file>

<file path=ppt/slideMasters/_rels/slideMaster9.xml.rels><?xml version="1.0" encoding="UTF-8"?>
<Relationships xmlns="http://schemas.openxmlformats.org/package/2006/relationships"><Relationship Id="rId1" Type="http://schemas.openxmlformats.org/officeDocument/2006/relationships/theme" Target="../theme/theme9.xml"/><Relationship Id="rId2" Type="http://schemas.openxmlformats.org/officeDocument/2006/relationships/image" Target="../media/image19.png"/><Relationship Id="rId3" Type="http://schemas.openxmlformats.org/officeDocument/2006/relationships/image" Target="../media/image20.png"/><Relationship Id="rId4" Type="http://schemas.openxmlformats.org/officeDocument/2006/relationships/slideLayout" Target="../slideLayouts/slideLayout97.xml"/><Relationship Id="rId5" Type="http://schemas.openxmlformats.org/officeDocument/2006/relationships/slideLayout" Target="../slideLayouts/slideLayout98.xml"/><Relationship Id="rId6" Type="http://schemas.openxmlformats.org/officeDocument/2006/relationships/slideLayout" Target="../slideLayouts/slideLayout99.xml"/><Relationship Id="rId7" Type="http://schemas.openxmlformats.org/officeDocument/2006/relationships/slideLayout" Target="../slideLayouts/slideLayout100.xml"/><Relationship Id="rId8" Type="http://schemas.openxmlformats.org/officeDocument/2006/relationships/slideLayout" Target="../slideLayouts/slideLayout101.xml"/><Relationship Id="rId9" Type="http://schemas.openxmlformats.org/officeDocument/2006/relationships/slideLayout" Target="../slideLayouts/slideLayout102.xml"/><Relationship Id="rId10" Type="http://schemas.openxmlformats.org/officeDocument/2006/relationships/slideLayout" Target="../slideLayouts/slideLayout103.xml"/><Relationship Id="rId11" Type="http://schemas.openxmlformats.org/officeDocument/2006/relationships/slideLayout" Target="../slideLayouts/slideLayout104.xml"/><Relationship Id="rId12" Type="http://schemas.openxmlformats.org/officeDocument/2006/relationships/slideLayout" Target="../slideLayouts/slideLayout105.xml"/><Relationship Id="rId13" Type="http://schemas.openxmlformats.org/officeDocument/2006/relationships/slideLayout" Target="../slideLayouts/slideLayout106.xml"/><Relationship Id="rId14" Type="http://schemas.openxmlformats.org/officeDocument/2006/relationships/slideLayout" Target="../slideLayouts/slideLayout107.xml"/><Relationship Id="rId15" Type="http://schemas.openxmlformats.org/officeDocument/2006/relationships/slideLayout" Target="../slideLayouts/slideLayout10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0" name="Picture 15" descr=""/>
          <p:cNvPicPr/>
          <p:nvPr/>
        </p:nvPicPr>
        <p:blipFill>
          <a:blip r:embed="rId2"/>
          <a:stretch/>
        </p:blipFill>
        <p:spPr>
          <a:xfrm>
            <a:off x="0" y="6010200"/>
            <a:ext cx="9143640" cy="847440"/>
          </a:xfrm>
          <a:prstGeom prst="rect">
            <a:avLst/>
          </a:prstGeom>
          <a:ln>
            <a:noFill/>
          </a:ln>
        </p:spPr>
      </p:pic>
      <p:grpSp>
        <p:nvGrpSpPr>
          <p:cNvPr id="1" name="Group 1"/>
          <p:cNvGrpSpPr/>
          <p:nvPr/>
        </p:nvGrpSpPr>
        <p:grpSpPr>
          <a:xfrm>
            <a:off x="4140360" y="6145560"/>
            <a:ext cx="1008000" cy="712080"/>
            <a:chOff x="4140360" y="6145560"/>
            <a:chExt cx="1008000" cy="712080"/>
          </a:xfrm>
        </p:grpSpPr>
        <p:sp>
          <p:nvSpPr>
            <p:cNvPr id="2" name="CustomShape 2"/>
            <p:cNvSpPr/>
            <p:nvPr/>
          </p:nvSpPr>
          <p:spPr>
            <a:xfrm>
              <a:off x="4140360" y="6145560"/>
              <a:ext cx="1008000" cy="712080"/>
            </a:xfrm>
            <a:prstGeom prst="roundRect">
              <a:avLst>
                <a:gd name="adj" fmla="val 16667"/>
              </a:avLst>
            </a:prstGeom>
            <a:solidFill>
              <a:schemeClr val="bg1"/>
            </a:solidFill>
            <a:ln w="9360">
              <a:solidFill>
                <a:srgbClr val="339933"/>
              </a:solidFill>
              <a:round/>
            </a:ln>
          </p:spPr>
          <p:style>
            <a:lnRef idx="0"/>
            <a:fillRef idx="0"/>
            <a:effectRef idx="0"/>
            <a:fontRef idx="minor"/>
          </p:style>
        </p:sp>
        <p:pic>
          <p:nvPicPr>
            <p:cNvPr id="3" name="Picture 8" descr=""/>
            <p:cNvPicPr/>
            <p:nvPr/>
          </p:nvPicPr>
          <p:blipFill>
            <a:blip r:embed="rId3"/>
            <a:stretch/>
          </p:blipFill>
          <p:spPr>
            <a:xfrm>
              <a:off x="4275000" y="6212160"/>
              <a:ext cx="738720" cy="578880"/>
            </a:xfrm>
            <a:prstGeom prst="rect">
              <a:avLst/>
            </a:prstGeom>
            <a:ln>
              <a:noFill/>
            </a:ln>
          </p:spPr>
        </p:pic>
      </p:grpSp>
      <p:pic>
        <p:nvPicPr>
          <p:cNvPr id="4" name="Picture 19" descr=""/>
          <p:cNvPicPr/>
          <p:nvPr/>
        </p:nvPicPr>
        <p:blipFill>
          <a:blip r:embed="rId4"/>
          <a:stretch/>
        </p:blipFill>
        <p:spPr>
          <a:xfrm>
            <a:off x="0" y="0"/>
            <a:ext cx="9143640" cy="6894360"/>
          </a:xfrm>
          <a:prstGeom prst="rect">
            <a:avLst/>
          </a:prstGeom>
          <a:ln>
            <a:noFill/>
          </a:ln>
        </p:spPr>
      </p:pic>
      <p:pic>
        <p:nvPicPr>
          <p:cNvPr id="5" name="Picture 15" descr=""/>
          <p:cNvPicPr/>
          <p:nvPr/>
        </p:nvPicPr>
        <p:blipFill>
          <a:blip r:embed="rId5"/>
          <a:stretch/>
        </p:blipFill>
        <p:spPr>
          <a:xfrm>
            <a:off x="7020000" y="5183640"/>
            <a:ext cx="1800000" cy="1413720"/>
          </a:xfrm>
          <a:prstGeom prst="rect">
            <a:avLst/>
          </a:prstGeom>
          <a:ln>
            <a:noFill/>
          </a:ln>
        </p:spPr>
      </p:pic>
      <p:sp>
        <p:nvSpPr>
          <p:cNvPr id="6" name="PlaceHolder 3"/>
          <p:cNvSpPr>
            <a:spLocks noGrp="1"/>
          </p:cNvSpPr>
          <p:nvPr>
            <p:ph type="title"/>
          </p:nvPr>
        </p:nvSpPr>
        <p:spPr>
          <a:xfrm>
            <a:off x="179640" y="405000"/>
            <a:ext cx="8713080" cy="1469520"/>
          </a:xfrm>
          <a:prstGeom prst="rect">
            <a:avLst/>
          </a:prstGeom>
        </p:spPr>
        <p:txBody>
          <a:bodyPr anchor="ctr">
            <a:noAutofit/>
          </a:bodyPr>
          <a:p>
            <a:pPr algn="ctr">
              <a:lnSpc>
                <a:spcPct val="100000"/>
              </a:lnSpc>
            </a:pPr>
            <a:r>
              <a:rPr b="0" lang="fr-FR" sz="3200" spc="-1" strike="noStrike">
                <a:solidFill>
                  <a:srgbClr val="006699"/>
                </a:solidFill>
                <a:latin typeface="Arial"/>
                <a:ea typeface="Arial"/>
              </a:rPr>
              <a:t>Cliquez pour modifier le style du titre</a:t>
            </a:r>
            <a:endParaRPr b="0" lang="fr-FR" sz="3200" spc="-1" strike="noStrike">
              <a:solidFill>
                <a:srgbClr val="000000"/>
              </a:solidFill>
              <a:latin typeface="Arial"/>
            </a:endParaRPr>
          </a:p>
        </p:txBody>
      </p:sp>
      <p:sp>
        <p:nvSpPr>
          <p:cNvPr id="7" name="PlaceHolder 4"/>
          <p:cNvSpPr>
            <a:spLocks noGrp="1"/>
          </p:cNvSpPr>
          <p:nvPr>
            <p:ph type="dt"/>
          </p:nvPr>
        </p:nvSpPr>
        <p:spPr>
          <a:xfrm>
            <a:off x="457200" y="6245280"/>
            <a:ext cx="2133360" cy="475920"/>
          </a:xfrm>
          <a:prstGeom prst="rect">
            <a:avLst/>
          </a:prstGeom>
        </p:spPr>
        <p:txBody>
          <a:bodyPr>
            <a:noAutofit/>
          </a:bodyPr>
          <a:p>
            <a:pPr>
              <a:lnSpc>
                <a:spcPct val="100000"/>
              </a:lnSpc>
            </a:pPr>
            <a:r>
              <a:rPr b="0" lang="fr-FR" sz="1400" spc="-1" strike="noStrike">
                <a:solidFill>
                  <a:srgbClr val="000000"/>
                </a:solidFill>
                <a:latin typeface="Arial"/>
                <a:ea typeface="Arial"/>
              </a:rPr>
              <a:t>23/06/2016</a:t>
            </a:r>
            <a:endParaRPr b="0" lang="fr-FR" sz="1400" spc="-1" strike="noStrike">
              <a:latin typeface="Times New Roman"/>
            </a:endParaRPr>
          </a:p>
        </p:txBody>
      </p:sp>
      <p:sp>
        <p:nvSpPr>
          <p:cNvPr id="8" name="PlaceHolder 5"/>
          <p:cNvSpPr>
            <a:spLocks noGrp="1"/>
          </p:cNvSpPr>
          <p:nvPr>
            <p:ph type="ftr"/>
          </p:nvPr>
        </p:nvSpPr>
        <p:spPr>
          <a:xfrm>
            <a:off x="3124080" y="6245280"/>
            <a:ext cx="2895120" cy="475920"/>
          </a:xfrm>
          <a:prstGeom prst="rect">
            <a:avLst/>
          </a:prstGeom>
        </p:spPr>
        <p:txBody>
          <a:bodyPr>
            <a:noAutofit/>
          </a:bodyPr>
          <a:p>
            <a:pPr algn="ctr">
              <a:lnSpc>
                <a:spcPct val="100000"/>
              </a:lnSpc>
            </a:pPr>
            <a:r>
              <a:rPr b="0" lang="fr-FR" sz="1400" spc="-1" strike="noStrike">
                <a:solidFill>
                  <a:srgbClr val="000000"/>
                </a:solidFill>
                <a:latin typeface="Arial"/>
                <a:ea typeface="Arial"/>
              </a:rPr>
              <a:t>Pôle Habitat - Commission AHI</a:t>
            </a:r>
            <a:endParaRPr b="0" lang="fr-FR" sz="1400" spc="-1" strike="noStrike">
              <a:latin typeface="Times New Roman"/>
            </a:endParaRPr>
          </a:p>
        </p:txBody>
      </p:sp>
      <p:sp>
        <p:nvSpPr>
          <p:cNvPr id="9" name="PlaceHolder 6"/>
          <p:cNvSpPr>
            <a:spLocks noGrp="1"/>
          </p:cNvSpPr>
          <p:nvPr>
            <p:ph type="sldNum"/>
          </p:nvPr>
        </p:nvSpPr>
        <p:spPr>
          <a:xfrm>
            <a:off x="6553080" y="6245280"/>
            <a:ext cx="2133360" cy="475920"/>
          </a:xfrm>
          <a:prstGeom prst="rect">
            <a:avLst/>
          </a:prstGeom>
        </p:spPr>
        <p:txBody>
          <a:bodyPr>
            <a:noAutofit/>
          </a:bodyPr>
          <a:p>
            <a:pPr algn="r">
              <a:lnSpc>
                <a:spcPct val="100000"/>
              </a:lnSpc>
            </a:pPr>
            <a:fld id="{39093B7C-4FB0-41E0-BA68-7FBAE526CAD9}" type="slidenum">
              <a:rPr b="0" lang="fr-FR" sz="1400" spc="-1" strike="noStrike">
                <a:solidFill>
                  <a:srgbClr val="000000"/>
                </a:solidFill>
                <a:latin typeface="Arial"/>
                <a:ea typeface="Arial"/>
              </a:rPr>
              <a:t>&lt;numéro&gt;</a:t>
            </a:fld>
            <a:endParaRPr b="0" lang="fr-FR" sz="1400" spc="-1" strike="noStrike">
              <a:latin typeface="Times New Roman"/>
            </a:endParaRPr>
          </a:p>
        </p:txBody>
      </p:sp>
      <p:sp>
        <p:nvSpPr>
          <p:cNvPr id="10" name="PlaceHolder 7"/>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fr-FR" sz="2800" spc="-1" strike="noStrike">
                <a:solidFill>
                  <a:srgbClr val="000000"/>
                </a:solidFill>
                <a:latin typeface="Arial"/>
              </a:rPr>
              <a:t>Cliquez pour éditer le format du plan de texte</a:t>
            </a:r>
            <a:endParaRPr b="0" lang="fr-FR" sz="2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2000" spc="-1" strike="noStrike">
                <a:solidFill>
                  <a:srgbClr val="000000"/>
                </a:solidFill>
                <a:latin typeface="Arial"/>
              </a:rPr>
              <a:t>Second niveau de plan</a:t>
            </a:r>
            <a:endParaRPr b="0" lang="fr-FR" sz="20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2000" spc="-1" strike="noStrike">
                <a:solidFill>
                  <a:srgbClr val="000000"/>
                </a:solidFill>
                <a:latin typeface="Arial"/>
              </a:rPr>
              <a:t>Troisième niveau de plan</a:t>
            </a:r>
            <a:endParaRPr b="0" lang="fr-FR" sz="20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2000" spc="-1" strike="noStrike">
                <a:solidFill>
                  <a:srgbClr val="000000"/>
                </a:solidFill>
                <a:latin typeface="Arial"/>
              </a:rPr>
              <a:t>Quatrième niveau de plan</a:t>
            </a:r>
            <a:endParaRPr b="0" lang="fr-FR"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2000" spc="-1" strike="noStrike">
                <a:solidFill>
                  <a:srgbClr val="000000"/>
                </a:solidFill>
                <a:latin typeface="Arial"/>
              </a:rPr>
              <a:t>Cinquième niveau de plan</a:t>
            </a:r>
            <a:endParaRPr b="0" lang="fr-FR"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2000" spc="-1" strike="noStrike">
                <a:solidFill>
                  <a:srgbClr val="000000"/>
                </a:solidFill>
                <a:latin typeface="Arial"/>
              </a:rPr>
              <a:t>Sixième niveau de plan</a:t>
            </a:r>
            <a:endParaRPr b="0" lang="fr-FR"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2000" spc="-1" strike="noStrike">
                <a:solidFill>
                  <a:srgbClr val="000000"/>
                </a:solidFill>
                <a:latin typeface="Arial"/>
              </a:rPr>
              <a:t>Septième niveau de plan</a:t>
            </a:r>
            <a:endParaRPr b="0" lang="fr-FR"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6"/>
    <p:sldLayoutId id="2147483650" r:id="rId7"/>
    <p:sldLayoutId id="2147483651" r:id="rId8"/>
    <p:sldLayoutId id="2147483652" r:id="rId9"/>
    <p:sldLayoutId id="2147483653" r:id="rId10"/>
    <p:sldLayoutId id="2147483654" r:id="rId11"/>
    <p:sldLayoutId id="2147483655" r:id="rId12"/>
    <p:sldLayoutId id="2147483656" r:id="rId13"/>
    <p:sldLayoutId id="2147483657" r:id="rId14"/>
    <p:sldLayoutId id="2147483658" r:id="rId15"/>
    <p:sldLayoutId id="2147483659" r:id="rId16"/>
    <p:sldLayoutId id="2147483660" r:id="rId17"/>
  </p:sldLayoutIdLst>
</p:sldMaster>
</file>

<file path=ppt/slideMasters/slideMaster1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10" name="Picture 15" descr=""/>
          <p:cNvPicPr/>
          <p:nvPr/>
        </p:nvPicPr>
        <p:blipFill>
          <a:blip r:embed="rId2"/>
          <a:stretch/>
        </p:blipFill>
        <p:spPr>
          <a:xfrm>
            <a:off x="0" y="6010200"/>
            <a:ext cx="9143640" cy="847440"/>
          </a:xfrm>
          <a:prstGeom prst="rect">
            <a:avLst/>
          </a:prstGeom>
          <a:ln>
            <a:noFill/>
          </a:ln>
        </p:spPr>
      </p:pic>
      <p:grpSp>
        <p:nvGrpSpPr>
          <p:cNvPr id="411" name="Group 1"/>
          <p:cNvGrpSpPr/>
          <p:nvPr/>
        </p:nvGrpSpPr>
        <p:grpSpPr>
          <a:xfrm>
            <a:off x="4140360" y="6145560"/>
            <a:ext cx="1008000" cy="712080"/>
            <a:chOff x="4140360" y="6145560"/>
            <a:chExt cx="1008000" cy="712080"/>
          </a:xfrm>
        </p:grpSpPr>
        <p:sp>
          <p:nvSpPr>
            <p:cNvPr id="412" name="CustomShape 2"/>
            <p:cNvSpPr/>
            <p:nvPr/>
          </p:nvSpPr>
          <p:spPr>
            <a:xfrm>
              <a:off x="4140360" y="6145560"/>
              <a:ext cx="1008000" cy="712080"/>
            </a:xfrm>
            <a:prstGeom prst="roundRect">
              <a:avLst>
                <a:gd name="adj" fmla="val 16667"/>
              </a:avLst>
            </a:prstGeom>
            <a:solidFill>
              <a:schemeClr val="bg1"/>
            </a:solidFill>
            <a:ln w="9360">
              <a:solidFill>
                <a:srgbClr val="339933"/>
              </a:solidFill>
              <a:round/>
            </a:ln>
          </p:spPr>
          <p:style>
            <a:lnRef idx="0"/>
            <a:fillRef idx="0"/>
            <a:effectRef idx="0"/>
            <a:fontRef idx="minor"/>
          </p:style>
        </p:sp>
        <p:pic>
          <p:nvPicPr>
            <p:cNvPr id="413" name="Picture 8" descr=""/>
            <p:cNvPicPr/>
            <p:nvPr/>
          </p:nvPicPr>
          <p:blipFill>
            <a:blip r:embed="rId3"/>
            <a:stretch/>
          </p:blipFill>
          <p:spPr>
            <a:xfrm>
              <a:off x="4275000" y="6212160"/>
              <a:ext cx="738720" cy="578880"/>
            </a:xfrm>
            <a:prstGeom prst="rect">
              <a:avLst/>
            </a:prstGeom>
            <a:ln>
              <a:noFill/>
            </a:ln>
          </p:spPr>
        </p:pic>
      </p:grpSp>
      <p:sp>
        <p:nvSpPr>
          <p:cNvPr id="414" name="PlaceHolder 3"/>
          <p:cNvSpPr>
            <a:spLocks noGrp="1"/>
          </p:cNvSpPr>
          <p:nvPr>
            <p:ph type="title"/>
          </p:nvPr>
        </p:nvSpPr>
        <p:spPr>
          <a:xfrm>
            <a:off x="468720" y="260280"/>
            <a:ext cx="8229240" cy="1142640"/>
          </a:xfrm>
          <a:prstGeom prst="rect">
            <a:avLst/>
          </a:prstGeom>
        </p:spPr>
        <p:txBody>
          <a:bodyPr anchor="ctr">
            <a:noAutofit/>
          </a:bodyPr>
          <a:p>
            <a:pPr algn="ctr">
              <a:lnSpc>
                <a:spcPct val="100000"/>
              </a:lnSpc>
            </a:pPr>
            <a:r>
              <a:rPr b="0" lang="fr-FR" sz="3600" spc="-1" strike="noStrike">
                <a:solidFill>
                  <a:srgbClr val="006699"/>
                </a:solidFill>
                <a:latin typeface="Arial"/>
                <a:ea typeface="Arial"/>
              </a:rPr>
              <a:t>Cliquez pour modifier le style du masque de titre</a:t>
            </a:r>
            <a:endParaRPr b="0" lang="fr-FR" sz="3600" spc="-1" strike="noStrike">
              <a:solidFill>
                <a:srgbClr val="000000"/>
              </a:solidFill>
              <a:latin typeface="Arial"/>
            </a:endParaRPr>
          </a:p>
        </p:txBody>
      </p:sp>
      <p:sp>
        <p:nvSpPr>
          <p:cNvPr id="415" name="PlaceHolder 4"/>
          <p:cNvSpPr>
            <a:spLocks noGrp="1"/>
          </p:cNvSpPr>
          <p:nvPr>
            <p:ph type="body"/>
          </p:nvPr>
        </p:nvSpPr>
        <p:spPr>
          <a:xfrm>
            <a:off x="468720" y="1628640"/>
            <a:ext cx="8229240" cy="3240000"/>
          </a:xfrm>
          <a:prstGeom prst="rect">
            <a:avLst/>
          </a:prstGeom>
        </p:spPr>
        <p:txBody>
          <a:bodyPr>
            <a:noAutofit/>
          </a:bodyPr>
          <a:p>
            <a:pPr marL="343080" indent="-342720">
              <a:lnSpc>
                <a:spcPct val="100000"/>
              </a:lnSpc>
              <a:spcBef>
                <a:spcPts val="669"/>
              </a:spcBef>
              <a:buClr>
                <a:srgbClr val="c7052b"/>
              </a:buClr>
              <a:buFont typeface="Symbol" charset="2"/>
              <a:buChar char=""/>
            </a:pPr>
            <a:r>
              <a:rPr b="0" lang="fr-FR" sz="2800" spc="-1" strike="noStrike">
                <a:solidFill>
                  <a:srgbClr val="000000"/>
                </a:solidFill>
                <a:latin typeface="Arial"/>
                <a:ea typeface="Arial"/>
              </a:rPr>
              <a:t>Cliquez pour modifier les styles du masque de texte</a:t>
            </a:r>
            <a:endParaRPr b="0" lang="fr-FR" sz="2800" spc="-1" strike="noStrike">
              <a:solidFill>
                <a:srgbClr val="000000"/>
              </a:solidFill>
              <a:latin typeface="Arial"/>
            </a:endParaRPr>
          </a:p>
          <a:p>
            <a:pPr lvl="1" marL="743040" indent="-285480">
              <a:lnSpc>
                <a:spcPct val="100000"/>
              </a:lnSpc>
              <a:spcBef>
                <a:spcPts val="575"/>
              </a:spcBef>
              <a:buClr>
                <a:srgbClr val="339933"/>
              </a:buClr>
              <a:buFont typeface="Arial"/>
              <a:buChar char="–"/>
            </a:pPr>
            <a:r>
              <a:rPr b="0" lang="fr-FR" sz="2400" spc="-1" strike="noStrike">
                <a:solidFill>
                  <a:srgbClr val="000000"/>
                </a:solidFill>
                <a:latin typeface="Arial"/>
                <a:ea typeface="Arial"/>
              </a:rPr>
              <a:t>Deuxième niveau</a:t>
            </a:r>
            <a:endParaRPr b="0" lang="fr-FR" sz="2400" spc="-1" strike="noStrike">
              <a:solidFill>
                <a:srgbClr val="000000"/>
              </a:solidFill>
              <a:latin typeface="Arial"/>
            </a:endParaRPr>
          </a:p>
          <a:p>
            <a:pPr lvl="2" marL="1143000" indent="-228240">
              <a:lnSpc>
                <a:spcPct val="100000"/>
              </a:lnSpc>
              <a:spcBef>
                <a:spcPts val="479"/>
              </a:spcBef>
              <a:buClr>
                <a:srgbClr val="000000"/>
              </a:buClr>
              <a:buFont typeface="Symbol" charset="2"/>
              <a:buChar char=""/>
            </a:pPr>
            <a:r>
              <a:rPr b="0" lang="fr-FR" sz="2000" spc="-1" strike="noStrike">
                <a:solidFill>
                  <a:srgbClr val="000000"/>
                </a:solidFill>
                <a:latin typeface="Arial"/>
                <a:ea typeface="Arial"/>
              </a:rPr>
              <a:t>Troisième niveau</a:t>
            </a:r>
            <a:endParaRPr b="0" lang="fr-FR" sz="2000" spc="-1" strike="noStrike">
              <a:solidFill>
                <a:srgbClr val="000000"/>
              </a:solidFill>
              <a:latin typeface="Arial"/>
            </a:endParaRPr>
          </a:p>
          <a:p>
            <a:pPr lvl="3" marL="1600200" indent="-228240">
              <a:lnSpc>
                <a:spcPct val="100000"/>
              </a:lnSpc>
              <a:spcBef>
                <a:spcPts val="479"/>
              </a:spcBef>
              <a:buClr>
                <a:srgbClr val="000000"/>
              </a:buClr>
              <a:buFont typeface="Symbol" charset="2"/>
              <a:buChar char=""/>
            </a:pPr>
            <a:r>
              <a:rPr b="0" lang="fr-FR" sz="2000" spc="-1" strike="noStrike">
                <a:solidFill>
                  <a:srgbClr val="000000"/>
                </a:solidFill>
                <a:latin typeface="Arial"/>
                <a:ea typeface="Arial"/>
              </a:rPr>
              <a:t>Quatrième niveau</a:t>
            </a:r>
            <a:endParaRPr b="0" lang="fr-FR" sz="2000" spc="-1" strike="noStrike">
              <a:solidFill>
                <a:srgbClr val="000000"/>
              </a:solidFill>
              <a:latin typeface="Arial"/>
            </a:endParaRPr>
          </a:p>
          <a:p>
            <a:pPr lvl="4" marL="2057400" indent="-228240">
              <a:lnSpc>
                <a:spcPct val="100000"/>
              </a:lnSpc>
              <a:spcBef>
                <a:spcPts val="479"/>
              </a:spcBef>
              <a:buClr>
                <a:srgbClr val="000000"/>
              </a:buClr>
              <a:buFont typeface="StarSymbol"/>
              <a:buChar char="»"/>
            </a:pPr>
            <a:r>
              <a:rPr b="0" lang="fr-FR" sz="2000" spc="-1" strike="noStrike">
                <a:solidFill>
                  <a:srgbClr val="000000"/>
                </a:solidFill>
                <a:latin typeface="Arial"/>
              </a:rPr>
              <a:t> </a:t>
            </a:r>
            <a:endParaRPr b="0" lang="fr-FR" sz="2000" spc="-1" strike="noStrike">
              <a:solidFill>
                <a:srgbClr val="000000"/>
              </a:solidFill>
              <a:latin typeface="Arial"/>
            </a:endParaRPr>
          </a:p>
        </p:txBody>
      </p:sp>
      <p:sp>
        <p:nvSpPr>
          <p:cNvPr id="416" name="PlaceHolder 5"/>
          <p:cNvSpPr>
            <a:spLocks noGrp="1"/>
          </p:cNvSpPr>
          <p:nvPr>
            <p:ph type="dt"/>
          </p:nvPr>
        </p:nvSpPr>
        <p:spPr>
          <a:xfrm>
            <a:off x="457200" y="6245280"/>
            <a:ext cx="2133360" cy="475920"/>
          </a:xfrm>
          <a:prstGeom prst="rect">
            <a:avLst/>
          </a:prstGeom>
        </p:spPr>
        <p:txBody>
          <a:bodyPr>
            <a:noAutofit/>
          </a:bodyPr>
          <a:p>
            <a:pPr>
              <a:lnSpc>
                <a:spcPct val="100000"/>
              </a:lnSpc>
            </a:pPr>
            <a:r>
              <a:rPr b="0" lang="fr-FR" sz="1400" spc="-1" strike="noStrike">
                <a:solidFill>
                  <a:srgbClr val="000000"/>
                </a:solidFill>
                <a:latin typeface="Arial"/>
                <a:ea typeface="Arial"/>
              </a:rPr>
              <a:t>23/06/2016</a:t>
            </a:r>
            <a:endParaRPr b="0" lang="fr-FR" sz="1400" spc="-1" strike="noStrike">
              <a:latin typeface="Times New Roman"/>
            </a:endParaRPr>
          </a:p>
        </p:txBody>
      </p:sp>
      <p:sp>
        <p:nvSpPr>
          <p:cNvPr id="417" name="PlaceHolder 6"/>
          <p:cNvSpPr>
            <a:spLocks noGrp="1"/>
          </p:cNvSpPr>
          <p:nvPr>
            <p:ph type="ftr"/>
          </p:nvPr>
        </p:nvSpPr>
        <p:spPr>
          <a:xfrm>
            <a:off x="3124080" y="6245280"/>
            <a:ext cx="2895120" cy="475920"/>
          </a:xfrm>
          <a:prstGeom prst="rect">
            <a:avLst/>
          </a:prstGeom>
        </p:spPr>
        <p:txBody>
          <a:bodyPr>
            <a:noAutofit/>
          </a:bodyPr>
          <a:p>
            <a:pPr algn="ctr">
              <a:lnSpc>
                <a:spcPct val="100000"/>
              </a:lnSpc>
            </a:pPr>
            <a:r>
              <a:rPr b="0" lang="fr-FR" sz="1400" spc="-1" strike="noStrike">
                <a:solidFill>
                  <a:srgbClr val="000000"/>
                </a:solidFill>
                <a:latin typeface="Arial"/>
                <a:ea typeface="Arial"/>
              </a:rPr>
              <a:t>Pôle Habitat - Commission AHI</a:t>
            </a:r>
            <a:endParaRPr b="0" lang="fr-FR" sz="1400" spc="-1" strike="noStrike">
              <a:latin typeface="Times New Roman"/>
            </a:endParaRPr>
          </a:p>
        </p:txBody>
      </p:sp>
      <p:sp>
        <p:nvSpPr>
          <p:cNvPr id="418" name="PlaceHolder 7"/>
          <p:cNvSpPr>
            <a:spLocks noGrp="1"/>
          </p:cNvSpPr>
          <p:nvPr>
            <p:ph type="sldNum"/>
          </p:nvPr>
        </p:nvSpPr>
        <p:spPr>
          <a:xfrm>
            <a:off x="6553080" y="6245280"/>
            <a:ext cx="2133360" cy="475920"/>
          </a:xfrm>
          <a:prstGeom prst="rect">
            <a:avLst/>
          </a:prstGeom>
        </p:spPr>
        <p:txBody>
          <a:bodyPr>
            <a:noAutofit/>
          </a:bodyPr>
          <a:p>
            <a:pPr algn="r">
              <a:lnSpc>
                <a:spcPct val="100000"/>
              </a:lnSpc>
            </a:pPr>
            <a:fld id="{4A3F7A90-76DD-4F50-A8E5-7DE02D9A3DD0}" type="slidenum">
              <a:rPr b="0" lang="fr-FR" sz="1400" spc="-1" strike="noStrike">
                <a:solidFill>
                  <a:srgbClr val="000000"/>
                </a:solidFill>
                <a:latin typeface="Arial"/>
                <a:ea typeface="Arial"/>
              </a:rPr>
              <a:t>&lt;numéro&gt;</a:t>
            </a:fld>
            <a:endParaRPr b="0" lang="fr-FR" sz="14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Lst>
</p:sldMaster>
</file>

<file path=ppt/slideMasters/slideMaster1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55" name="Picture 15" descr=""/>
          <p:cNvPicPr/>
          <p:nvPr/>
        </p:nvPicPr>
        <p:blipFill>
          <a:blip r:embed="rId2"/>
          <a:stretch/>
        </p:blipFill>
        <p:spPr>
          <a:xfrm>
            <a:off x="0" y="6010200"/>
            <a:ext cx="9143640" cy="847440"/>
          </a:xfrm>
          <a:prstGeom prst="rect">
            <a:avLst/>
          </a:prstGeom>
          <a:ln>
            <a:noFill/>
          </a:ln>
        </p:spPr>
      </p:pic>
      <p:grpSp>
        <p:nvGrpSpPr>
          <p:cNvPr id="456" name="Group 1"/>
          <p:cNvGrpSpPr/>
          <p:nvPr/>
        </p:nvGrpSpPr>
        <p:grpSpPr>
          <a:xfrm>
            <a:off x="4140360" y="6145560"/>
            <a:ext cx="1008000" cy="712080"/>
            <a:chOff x="4140360" y="6145560"/>
            <a:chExt cx="1008000" cy="712080"/>
          </a:xfrm>
        </p:grpSpPr>
        <p:sp>
          <p:nvSpPr>
            <p:cNvPr id="457" name="CustomShape 2"/>
            <p:cNvSpPr/>
            <p:nvPr/>
          </p:nvSpPr>
          <p:spPr>
            <a:xfrm>
              <a:off x="4140360" y="6145560"/>
              <a:ext cx="1008000" cy="712080"/>
            </a:xfrm>
            <a:prstGeom prst="roundRect">
              <a:avLst>
                <a:gd name="adj" fmla="val 16667"/>
              </a:avLst>
            </a:prstGeom>
            <a:solidFill>
              <a:schemeClr val="bg1"/>
            </a:solidFill>
            <a:ln w="9360">
              <a:solidFill>
                <a:srgbClr val="339933"/>
              </a:solidFill>
              <a:round/>
            </a:ln>
          </p:spPr>
          <p:style>
            <a:lnRef idx="0"/>
            <a:fillRef idx="0"/>
            <a:effectRef idx="0"/>
            <a:fontRef idx="minor"/>
          </p:style>
        </p:sp>
        <p:pic>
          <p:nvPicPr>
            <p:cNvPr id="458" name="Picture 8" descr=""/>
            <p:cNvPicPr/>
            <p:nvPr/>
          </p:nvPicPr>
          <p:blipFill>
            <a:blip r:embed="rId3"/>
            <a:stretch/>
          </p:blipFill>
          <p:spPr>
            <a:xfrm>
              <a:off x="4275000" y="6212160"/>
              <a:ext cx="738720" cy="578880"/>
            </a:xfrm>
            <a:prstGeom prst="rect">
              <a:avLst/>
            </a:prstGeom>
            <a:ln>
              <a:noFill/>
            </a:ln>
          </p:spPr>
        </p:pic>
      </p:grpSp>
      <p:sp>
        <p:nvSpPr>
          <p:cNvPr id="459" name="PlaceHolder 3"/>
          <p:cNvSpPr>
            <a:spLocks noGrp="1"/>
          </p:cNvSpPr>
          <p:nvPr>
            <p:ph type="title"/>
          </p:nvPr>
        </p:nvSpPr>
        <p:spPr>
          <a:xfrm>
            <a:off x="468720" y="260280"/>
            <a:ext cx="8229240" cy="1142640"/>
          </a:xfrm>
          <a:prstGeom prst="rect">
            <a:avLst/>
          </a:prstGeom>
        </p:spPr>
        <p:txBody>
          <a:bodyPr anchor="ctr">
            <a:noAutofit/>
          </a:bodyPr>
          <a:p>
            <a:pPr algn="ctr">
              <a:lnSpc>
                <a:spcPct val="100000"/>
              </a:lnSpc>
            </a:pPr>
            <a:r>
              <a:rPr b="0" lang="fr-FR" sz="3600" spc="-1" strike="noStrike">
                <a:solidFill>
                  <a:srgbClr val="006699"/>
                </a:solidFill>
                <a:latin typeface="Arial"/>
                <a:ea typeface="Arial"/>
              </a:rPr>
              <a:t>Cliquez pour modifier le style du masque de titre</a:t>
            </a:r>
            <a:endParaRPr b="0" lang="fr-FR" sz="3600" spc="-1" strike="noStrike">
              <a:solidFill>
                <a:srgbClr val="000000"/>
              </a:solidFill>
              <a:latin typeface="Arial"/>
            </a:endParaRPr>
          </a:p>
        </p:txBody>
      </p:sp>
      <p:sp>
        <p:nvSpPr>
          <p:cNvPr id="460" name="PlaceHolder 4"/>
          <p:cNvSpPr>
            <a:spLocks noGrp="1"/>
          </p:cNvSpPr>
          <p:nvPr>
            <p:ph type="body"/>
          </p:nvPr>
        </p:nvSpPr>
        <p:spPr>
          <a:xfrm>
            <a:off x="468720" y="1628640"/>
            <a:ext cx="8229240" cy="3240000"/>
          </a:xfrm>
          <a:prstGeom prst="rect">
            <a:avLst/>
          </a:prstGeom>
        </p:spPr>
        <p:txBody>
          <a:bodyPr>
            <a:noAutofit/>
          </a:bodyPr>
          <a:p>
            <a:pPr marL="343080" indent="-342720">
              <a:lnSpc>
                <a:spcPct val="100000"/>
              </a:lnSpc>
              <a:spcBef>
                <a:spcPts val="669"/>
              </a:spcBef>
              <a:buClr>
                <a:srgbClr val="c7052b"/>
              </a:buClr>
              <a:buFont typeface="Symbol" charset="2"/>
              <a:buChar char=""/>
            </a:pPr>
            <a:r>
              <a:rPr b="0" lang="fr-FR" sz="2800" spc="-1" strike="noStrike">
                <a:solidFill>
                  <a:srgbClr val="000000"/>
                </a:solidFill>
                <a:latin typeface="Arial"/>
                <a:ea typeface="Arial"/>
              </a:rPr>
              <a:t>Cliquez pour modifier les styles du masque de texte</a:t>
            </a:r>
            <a:endParaRPr b="0" lang="fr-FR" sz="2800" spc="-1" strike="noStrike">
              <a:solidFill>
                <a:srgbClr val="000000"/>
              </a:solidFill>
              <a:latin typeface="Arial"/>
            </a:endParaRPr>
          </a:p>
          <a:p>
            <a:pPr lvl="1" marL="743040" indent="-285480">
              <a:lnSpc>
                <a:spcPct val="100000"/>
              </a:lnSpc>
              <a:spcBef>
                <a:spcPts val="575"/>
              </a:spcBef>
              <a:buClr>
                <a:srgbClr val="339933"/>
              </a:buClr>
              <a:buFont typeface="Arial"/>
              <a:buChar char="–"/>
            </a:pPr>
            <a:r>
              <a:rPr b="0" lang="fr-FR" sz="2400" spc="-1" strike="noStrike">
                <a:solidFill>
                  <a:srgbClr val="000000"/>
                </a:solidFill>
                <a:latin typeface="Arial"/>
                <a:ea typeface="Arial"/>
              </a:rPr>
              <a:t>Deuxième niveau</a:t>
            </a:r>
            <a:endParaRPr b="0" lang="fr-FR" sz="2400" spc="-1" strike="noStrike">
              <a:solidFill>
                <a:srgbClr val="000000"/>
              </a:solidFill>
              <a:latin typeface="Arial"/>
            </a:endParaRPr>
          </a:p>
          <a:p>
            <a:pPr lvl="2" marL="1143000" indent="-228240">
              <a:lnSpc>
                <a:spcPct val="100000"/>
              </a:lnSpc>
              <a:spcBef>
                <a:spcPts val="479"/>
              </a:spcBef>
              <a:buClr>
                <a:srgbClr val="000000"/>
              </a:buClr>
              <a:buFont typeface="Symbol" charset="2"/>
              <a:buChar char=""/>
            </a:pPr>
            <a:r>
              <a:rPr b="0" lang="fr-FR" sz="2000" spc="-1" strike="noStrike">
                <a:solidFill>
                  <a:srgbClr val="000000"/>
                </a:solidFill>
                <a:latin typeface="Arial"/>
                <a:ea typeface="Arial"/>
              </a:rPr>
              <a:t>Troisième niveau</a:t>
            </a:r>
            <a:endParaRPr b="0" lang="fr-FR" sz="2000" spc="-1" strike="noStrike">
              <a:solidFill>
                <a:srgbClr val="000000"/>
              </a:solidFill>
              <a:latin typeface="Arial"/>
            </a:endParaRPr>
          </a:p>
          <a:p>
            <a:pPr lvl="3" marL="1600200" indent="-228240">
              <a:lnSpc>
                <a:spcPct val="100000"/>
              </a:lnSpc>
              <a:spcBef>
                <a:spcPts val="479"/>
              </a:spcBef>
              <a:buClr>
                <a:srgbClr val="000000"/>
              </a:buClr>
              <a:buFont typeface="Symbol" charset="2"/>
              <a:buChar char=""/>
            </a:pPr>
            <a:r>
              <a:rPr b="0" lang="fr-FR" sz="2000" spc="-1" strike="noStrike">
                <a:solidFill>
                  <a:srgbClr val="000000"/>
                </a:solidFill>
                <a:latin typeface="Arial"/>
                <a:ea typeface="Arial"/>
              </a:rPr>
              <a:t>Quatrième niveau</a:t>
            </a:r>
            <a:endParaRPr b="0" lang="fr-FR" sz="2000" spc="-1" strike="noStrike">
              <a:solidFill>
                <a:srgbClr val="000000"/>
              </a:solidFill>
              <a:latin typeface="Arial"/>
            </a:endParaRPr>
          </a:p>
          <a:p>
            <a:pPr lvl="4" marL="2057400" indent="-228240">
              <a:lnSpc>
                <a:spcPct val="100000"/>
              </a:lnSpc>
              <a:spcBef>
                <a:spcPts val="479"/>
              </a:spcBef>
              <a:buClr>
                <a:srgbClr val="000000"/>
              </a:buClr>
              <a:buFont typeface="StarSymbol"/>
              <a:buChar char="»"/>
            </a:pPr>
            <a:r>
              <a:rPr b="0" lang="fr-FR" sz="2000" spc="-1" strike="noStrike">
                <a:solidFill>
                  <a:srgbClr val="000000"/>
                </a:solidFill>
                <a:latin typeface="Arial"/>
              </a:rPr>
              <a:t> </a:t>
            </a:r>
            <a:endParaRPr b="0" lang="fr-FR" sz="2000" spc="-1" strike="noStrike">
              <a:solidFill>
                <a:srgbClr val="000000"/>
              </a:solidFill>
              <a:latin typeface="Arial"/>
            </a:endParaRPr>
          </a:p>
        </p:txBody>
      </p:sp>
      <p:sp>
        <p:nvSpPr>
          <p:cNvPr id="461" name="PlaceHolder 5"/>
          <p:cNvSpPr>
            <a:spLocks noGrp="1"/>
          </p:cNvSpPr>
          <p:nvPr>
            <p:ph type="dt"/>
          </p:nvPr>
        </p:nvSpPr>
        <p:spPr>
          <a:xfrm>
            <a:off x="457200" y="6245280"/>
            <a:ext cx="2133360" cy="475920"/>
          </a:xfrm>
          <a:prstGeom prst="rect">
            <a:avLst/>
          </a:prstGeom>
        </p:spPr>
        <p:txBody>
          <a:bodyPr>
            <a:noAutofit/>
          </a:bodyPr>
          <a:p>
            <a:pPr>
              <a:lnSpc>
                <a:spcPct val="100000"/>
              </a:lnSpc>
            </a:pPr>
            <a:r>
              <a:rPr b="0" lang="fr-FR" sz="1400" spc="-1" strike="noStrike">
                <a:solidFill>
                  <a:srgbClr val="000000"/>
                </a:solidFill>
                <a:latin typeface="Arial"/>
                <a:ea typeface="Arial"/>
              </a:rPr>
              <a:t>23/06/2016</a:t>
            </a:r>
            <a:endParaRPr b="0" lang="fr-FR" sz="1400" spc="-1" strike="noStrike">
              <a:latin typeface="Times New Roman"/>
            </a:endParaRPr>
          </a:p>
        </p:txBody>
      </p:sp>
      <p:sp>
        <p:nvSpPr>
          <p:cNvPr id="462" name="PlaceHolder 6"/>
          <p:cNvSpPr>
            <a:spLocks noGrp="1"/>
          </p:cNvSpPr>
          <p:nvPr>
            <p:ph type="ftr"/>
          </p:nvPr>
        </p:nvSpPr>
        <p:spPr>
          <a:xfrm>
            <a:off x="3124080" y="6245280"/>
            <a:ext cx="2895120" cy="475920"/>
          </a:xfrm>
          <a:prstGeom prst="rect">
            <a:avLst/>
          </a:prstGeom>
        </p:spPr>
        <p:txBody>
          <a:bodyPr>
            <a:noAutofit/>
          </a:bodyPr>
          <a:p>
            <a:pPr algn="ctr">
              <a:lnSpc>
                <a:spcPct val="100000"/>
              </a:lnSpc>
            </a:pPr>
            <a:r>
              <a:rPr b="0" lang="fr-FR" sz="1400" spc="-1" strike="noStrike">
                <a:solidFill>
                  <a:srgbClr val="000000"/>
                </a:solidFill>
                <a:latin typeface="Arial"/>
                <a:ea typeface="Arial"/>
              </a:rPr>
              <a:t>Pôle Habitat - Commission AHI</a:t>
            </a:r>
            <a:endParaRPr b="0" lang="fr-FR" sz="1400" spc="-1" strike="noStrike">
              <a:latin typeface="Times New Roman"/>
            </a:endParaRPr>
          </a:p>
        </p:txBody>
      </p:sp>
      <p:sp>
        <p:nvSpPr>
          <p:cNvPr id="463" name="PlaceHolder 7"/>
          <p:cNvSpPr>
            <a:spLocks noGrp="1"/>
          </p:cNvSpPr>
          <p:nvPr>
            <p:ph type="sldNum"/>
          </p:nvPr>
        </p:nvSpPr>
        <p:spPr>
          <a:xfrm>
            <a:off x="6553080" y="6245280"/>
            <a:ext cx="2133360" cy="475920"/>
          </a:xfrm>
          <a:prstGeom prst="rect">
            <a:avLst/>
          </a:prstGeom>
        </p:spPr>
        <p:txBody>
          <a:bodyPr>
            <a:noAutofit/>
          </a:bodyPr>
          <a:p>
            <a:pPr algn="r">
              <a:lnSpc>
                <a:spcPct val="100000"/>
              </a:lnSpc>
            </a:pPr>
            <a:fld id="{2C34674A-BEDF-4AED-BB2A-0E458AA06A86}" type="slidenum">
              <a:rPr b="0" lang="fr-FR" sz="1400" spc="-1" strike="noStrike">
                <a:solidFill>
                  <a:srgbClr val="000000"/>
                </a:solidFill>
                <a:latin typeface="Arial"/>
                <a:ea typeface="Arial"/>
              </a:rPr>
              <a:t>&lt;numéro&gt;</a:t>
            </a:fld>
            <a:endParaRPr b="0" lang="fr-FR" sz="14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Lst>
</p:sldMaster>
</file>

<file path=ppt/slideMasters/slideMaster1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500" name="Picture 15" descr=""/>
          <p:cNvPicPr/>
          <p:nvPr/>
        </p:nvPicPr>
        <p:blipFill>
          <a:blip r:embed="rId2"/>
          <a:stretch/>
        </p:blipFill>
        <p:spPr>
          <a:xfrm>
            <a:off x="0" y="6010200"/>
            <a:ext cx="9143640" cy="847440"/>
          </a:xfrm>
          <a:prstGeom prst="rect">
            <a:avLst/>
          </a:prstGeom>
          <a:ln>
            <a:noFill/>
          </a:ln>
        </p:spPr>
      </p:pic>
      <p:grpSp>
        <p:nvGrpSpPr>
          <p:cNvPr id="501" name="Group 1"/>
          <p:cNvGrpSpPr/>
          <p:nvPr/>
        </p:nvGrpSpPr>
        <p:grpSpPr>
          <a:xfrm>
            <a:off x="4140360" y="6145560"/>
            <a:ext cx="1008000" cy="712080"/>
            <a:chOff x="4140360" y="6145560"/>
            <a:chExt cx="1008000" cy="712080"/>
          </a:xfrm>
        </p:grpSpPr>
        <p:sp>
          <p:nvSpPr>
            <p:cNvPr id="502" name="CustomShape 2"/>
            <p:cNvSpPr/>
            <p:nvPr/>
          </p:nvSpPr>
          <p:spPr>
            <a:xfrm>
              <a:off x="4140360" y="6145560"/>
              <a:ext cx="1008000" cy="712080"/>
            </a:xfrm>
            <a:prstGeom prst="roundRect">
              <a:avLst>
                <a:gd name="adj" fmla="val 16667"/>
              </a:avLst>
            </a:prstGeom>
            <a:solidFill>
              <a:schemeClr val="bg1"/>
            </a:solidFill>
            <a:ln w="9360">
              <a:solidFill>
                <a:srgbClr val="339933"/>
              </a:solidFill>
              <a:round/>
            </a:ln>
          </p:spPr>
          <p:style>
            <a:lnRef idx="0"/>
            <a:fillRef idx="0"/>
            <a:effectRef idx="0"/>
            <a:fontRef idx="minor"/>
          </p:style>
        </p:sp>
        <p:pic>
          <p:nvPicPr>
            <p:cNvPr id="503" name="Picture 8" descr=""/>
            <p:cNvPicPr/>
            <p:nvPr/>
          </p:nvPicPr>
          <p:blipFill>
            <a:blip r:embed="rId3"/>
            <a:stretch/>
          </p:blipFill>
          <p:spPr>
            <a:xfrm>
              <a:off x="4275000" y="6212160"/>
              <a:ext cx="738720" cy="578880"/>
            </a:xfrm>
            <a:prstGeom prst="rect">
              <a:avLst/>
            </a:prstGeom>
            <a:ln>
              <a:noFill/>
            </a:ln>
          </p:spPr>
        </p:pic>
      </p:grpSp>
      <p:sp>
        <p:nvSpPr>
          <p:cNvPr id="504" name="PlaceHolder 3"/>
          <p:cNvSpPr>
            <a:spLocks noGrp="1"/>
          </p:cNvSpPr>
          <p:nvPr>
            <p:ph type="title"/>
          </p:nvPr>
        </p:nvSpPr>
        <p:spPr>
          <a:xfrm>
            <a:off x="468720" y="260280"/>
            <a:ext cx="8229240" cy="1142640"/>
          </a:xfrm>
          <a:prstGeom prst="rect">
            <a:avLst/>
          </a:prstGeom>
        </p:spPr>
        <p:txBody>
          <a:bodyPr anchor="ctr">
            <a:noAutofit/>
          </a:bodyPr>
          <a:p>
            <a:pPr algn="ctr">
              <a:lnSpc>
                <a:spcPct val="100000"/>
              </a:lnSpc>
            </a:pPr>
            <a:r>
              <a:rPr b="0" lang="fr-FR" sz="3600" spc="-1" strike="noStrike">
                <a:solidFill>
                  <a:srgbClr val="006699"/>
                </a:solidFill>
                <a:latin typeface="Arial"/>
                <a:ea typeface="Arial"/>
              </a:rPr>
              <a:t>Cliquez pour modifier le style du masque de titre</a:t>
            </a:r>
            <a:endParaRPr b="0" lang="fr-FR" sz="3600" spc="-1" strike="noStrike">
              <a:solidFill>
                <a:srgbClr val="000000"/>
              </a:solidFill>
              <a:latin typeface="Arial"/>
            </a:endParaRPr>
          </a:p>
        </p:txBody>
      </p:sp>
      <p:sp>
        <p:nvSpPr>
          <p:cNvPr id="505" name="PlaceHolder 4"/>
          <p:cNvSpPr>
            <a:spLocks noGrp="1"/>
          </p:cNvSpPr>
          <p:nvPr>
            <p:ph type="body"/>
          </p:nvPr>
        </p:nvSpPr>
        <p:spPr>
          <a:xfrm>
            <a:off x="457200" y="1600200"/>
            <a:ext cx="4038120" cy="4525920"/>
          </a:xfrm>
          <a:prstGeom prst="rect">
            <a:avLst/>
          </a:prstGeom>
        </p:spPr>
        <p:txBody>
          <a:bodyPr>
            <a:noAutofit/>
          </a:bodyPr>
          <a:p>
            <a:pPr marL="343080" indent="-342720">
              <a:lnSpc>
                <a:spcPct val="100000"/>
              </a:lnSpc>
              <a:spcBef>
                <a:spcPts val="669"/>
              </a:spcBef>
              <a:buClr>
                <a:srgbClr val="c7052b"/>
              </a:buClr>
              <a:buFont typeface="Symbol" charset="2"/>
              <a:buChar char=""/>
            </a:pPr>
            <a:r>
              <a:rPr b="0" lang="fr-FR" sz="2800" spc="-1" strike="noStrike">
                <a:solidFill>
                  <a:srgbClr val="000000"/>
                </a:solidFill>
                <a:latin typeface="Arial"/>
                <a:ea typeface="Arial"/>
              </a:rPr>
              <a:t>Cliquez pour modifier les styles du masque de texte</a:t>
            </a:r>
            <a:endParaRPr b="0" lang="fr-FR" sz="2800" spc="-1" strike="noStrike">
              <a:solidFill>
                <a:srgbClr val="000000"/>
              </a:solidFill>
              <a:latin typeface="Arial"/>
            </a:endParaRPr>
          </a:p>
          <a:p>
            <a:pPr lvl="1" marL="743040" indent="-285480">
              <a:lnSpc>
                <a:spcPct val="100000"/>
              </a:lnSpc>
              <a:spcBef>
                <a:spcPts val="575"/>
              </a:spcBef>
              <a:buClr>
                <a:srgbClr val="339933"/>
              </a:buClr>
              <a:buFont typeface="Arial"/>
              <a:buChar char="–"/>
            </a:pPr>
            <a:r>
              <a:rPr b="0" lang="fr-FR" sz="2400" spc="-1" strike="noStrike">
                <a:solidFill>
                  <a:srgbClr val="000000"/>
                </a:solidFill>
                <a:latin typeface="Arial"/>
                <a:ea typeface="Arial"/>
              </a:rPr>
              <a:t>Deuxième niveau</a:t>
            </a:r>
            <a:endParaRPr b="0" lang="fr-FR" sz="2400" spc="-1" strike="noStrike">
              <a:solidFill>
                <a:srgbClr val="000000"/>
              </a:solidFill>
              <a:latin typeface="Arial"/>
            </a:endParaRPr>
          </a:p>
          <a:p>
            <a:pPr lvl="2" marL="1143000" indent="-228240">
              <a:lnSpc>
                <a:spcPct val="100000"/>
              </a:lnSpc>
              <a:spcBef>
                <a:spcPts val="479"/>
              </a:spcBef>
              <a:buClr>
                <a:srgbClr val="000000"/>
              </a:buClr>
              <a:buFont typeface="Symbol" charset="2"/>
              <a:buChar char=""/>
            </a:pPr>
            <a:r>
              <a:rPr b="0" lang="fr-FR" sz="2000" spc="-1" strike="noStrike">
                <a:solidFill>
                  <a:srgbClr val="000000"/>
                </a:solidFill>
                <a:latin typeface="Arial"/>
                <a:ea typeface="Arial"/>
              </a:rPr>
              <a:t>Troisième niveau</a:t>
            </a:r>
            <a:endParaRPr b="0" lang="fr-FR" sz="2000" spc="-1" strike="noStrike">
              <a:solidFill>
                <a:srgbClr val="000000"/>
              </a:solidFill>
              <a:latin typeface="Arial"/>
            </a:endParaRPr>
          </a:p>
          <a:p>
            <a:pPr lvl="3" marL="1600200" indent="-228240">
              <a:lnSpc>
                <a:spcPct val="100000"/>
              </a:lnSpc>
              <a:spcBef>
                <a:spcPts val="479"/>
              </a:spcBef>
              <a:buClr>
                <a:srgbClr val="000000"/>
              </a:buClr>
              <a:buFont typeface="Symbol" charset="2"/>
              <a:buChar char=""/>
            </a:pPr>
            <a:r>
              <a:rPr b="0" lang="fr-FR" sz="2000" spc="-1" strike="noStrike">
                <a:solidFill>
                  <a:srgbClr val="000000"/>
                </a:solidFill>
                <a:latin typeface="Arial"/>
                <a:ea typeface="Arial"/>
              </a:rPr>
              <a:t>Quatrième niveau</a:t>
            </a:r>
            <a:endParaRPr b="0" lang="fr-FR" sz="2000" spc="-1" strike="noStrike">
              <a:solidFill>
                <a:srgbClr val="000000"/>
              </a:solidFill>
              <a:latin typeface="Arial"/>
            </a:endParaRPr>
          </a:p>
          <a:p>
            <a:pPr lvl="4" marL="2057400" indent="-228240">
              <a:lnSpc>
                <a:spcPct val="100000"/>
              </a:lnSpc>
              <a:spcBef>
                <a:spcPts val="479"/>
              </a:spcBef>
              <a:buClr>
                <a:srgbClr val="000000"/>
              </a:buClr>
              <a:buFont typeface="StarSymbol"/>
              <a:buChar char="»"/>
            </a:pPr>
            <a:r>
              <a:rPr b="0" lang="fr-FR" sz="2000" spc="-1" strike="noStrike">
                <a:solidFill>
                  <a:srgbClr val="000000"/>
                </a:solidFill>
                <a:latin typeface="Arial"/>
              </a:rPr>
              <a:t> </a:t>
            </a:r>
            <a:endParaRPr b="0" lang="fr-FR" sz="2000" spc="-1" strike="noStrike">
              <a:solidFill>
                <a:srgbClr val="000000"/>
              </a:solidFill>
              <a:latin typeface="Arial"/>
            </a:endParaRPr>
          </a:p>
        </p:txBody>
      </p:sp>
      <p:sp>
        <p:nvSpPr>
          <p:cNvPr id="506" name="PlaceHolder 5"/>
          <p:cNvSpPr>
            <a:spLocks noGrp="1"/>
          </p:cNvSpPr>
          <p:nvPr>
            <p:ph type="body"/>
          </p:nvPr>
        </p:nvSpPr>
        <p:spPr>
          <a:xfrm>
            <a:off x="4648320" y="1600200"/>
            <a:ext cx="4038120" cy="4525920"/>
          </a:xfrm>
          <a:prstGeom prst="rect">
            <a:avLst/>
          </a:prstGeom>
        </p:spPr>
        <p:txBody>
          <a:bodyPr>
            <a:noAutofit/>
          </a:bodyPr>
          <a:p>
            <a:pPr marL="343080" indent="-342720">
              <a:lnSpc>
                <a:spcPct val="100000"/>
              </a:lnSpc>
              <a:spcBef>
                <a:spcPts val="669"/>
              </a:spcBef>
              <a:buClr>
                <a:srgbClr val="c7052b"/>
              </a:buClr>
              <a:buFont typeface="Symbol" charset="2"/>
              <a:buChar char=""/>
            </a:pPr>
            <a:r>
              <a:rPr b="0" lang="fr-FR" sz="2800" spc="-1" strike="noStrike">
                <a:solidFill>
                  <a:srgbClr val="000000"/>
                </a:solidFill>
                <a:latin typeface="Arial"/>
                <a:ea typeface="Arial"/>
              </a:rPr>
              <a:t>Cliquez pour modifier les styles du masque de texte</a:t>
            </a:r>
            <a:endParaRPr b="0" lang="fr-FR" sz="2800" spc="-1" strike="noStrike">
              <a:solidFill>
                <a:srgbClr val="000000"/>
              </a:solidFill>
              <a:latin typeface="Arial"/>
            </a:endParaRPr>
          </a:p>
          <a:p>
            <a:pPr lvl="1" marL="743040" indent="-285480">
              <a:lnSpc>
                <a:spcPct val="100000"/>
              </a:lnSpc>
              <a:spcBef>
                <a:spcPts val="575"/>
              </a:spcBef>
              <a:buClr>
                <a:srgbClr val="339933"/>
              </a:buClr>
              <a:buFont typeface="Arial"/>
              <a:buChar char="–"/>
            </a:pPr>
            <a:r>
              <a:rPr b="0" lang="fr-FR" sz="2400" spc="-1" strike="noStrike">
                <a:solidFill>
                  <a:srgbClr val="000000"/>
                </a:solidFill>
                <a:latin typeface="Arial"/>
                <a:ea typeface="Arial"/>
              </a:rPr>
              <a:t>Deuxième niveau</a:t>
            </a:r>
            <a:endParaRPr b="0" lang="fr-FR" sz="2400" spc="-1" strike="noStrike">
              <a:solidFill>
                <a:srgbClr val="000000"/>
              </a:solidFill>
              <a:latin typeface="Arial"/>
            </a:endParaRPr>
          </a:p>
          <a:p>
            <a:pPr lvl="2" marL="1143000" indent="-228240">
              <a:lnSpc>
                <a:spcPct val="100000"/>
              </a:lnSpc>
              <a:spcBef>
                <a:spcPts val="479"/>
              </a:spcBef>
              <a:buClr>
                <a:srgbClr val="000000"/>
              </a:buClr>
              <a:buFont typeface="Symbol" charset="2"/>
              <a:buChar char=""/>
            </a:pPr>
            <a:r>
              <a:rPr b="0" lang="fr-FR" sz="2000" spc="-1" strike="noStrike">
                <a:solidFill>
                  <a:srgbClr val="000000"/>
                </a:solidFill>
                <a:latin typeface="Arial"/>
                <a:ea typeface="Arial"/>
              </a:rPr>
              <a:t>Troisième niveau</a:t>
            </a:r>
            <a:endParaRPr b="0" lang="fr-FR" sz="2000" spc="-1" strike="noStrike">
              <a:solidFill>
                <a:srgbClr val="000000"/>
              </a:solidFill>
              <a:latin typeface="Arial"/>
            </a:endParaRPr>
          </a:p>
          <a:p>
            <a:pPr lvl="3" marL="1600200" indent="-228240">
              <a:lnSpc>
                <a:spcPct val="100000"/>
              </a:lnSpc>
              <a:spcBef>
                <a:spcPts val="479"/>
              </a:spcBef>
              <a:buClr>
                <a:srgbClr val="000000"/>
              </a:buClr>
              <a:buFont typeface="Symbol" charset="2"/>
              <a:buChar char=""/>
            </a:pPr>
            <a:r>
              <a:rPr b="0" lang="fr-FR" sz="2000" spc="-1" strike="noStrike">
                <a:solidFill>
                  <a:srgbClr val="000000"/>
                </a:solidFill>
                <a:latin typeface="Arial"/>
                <a:ea typeface="Arial"/>
              </a:rPr>
              <a:t>Quatrième niveau</a:t>
            </a:r>
            <a:endParaRPr b="0" lang="fr-FR" sz="2000" spc="-1" strike="noStrike">
              <a:solidFill>
                <a:srgbClr val="000000"/>
              </a:solidFill>
              <a:latin typeface="Arial"/>
            </a:endParaRPr>
          </a:p>
          <a:p>
            <a:pPr lvl="4" marL="2057400" indent="-228240">
              <a:lnSpc>
                <a:spcPct val="100000"/>
              </a:lnSpc>
              <a:spcBef>
                <a:spcPts val="479"/>
              </a:spcBef>
              <a:buClr>
                <a:srgbClr val="000000"/>
              </a:buClr>
              <a:buFont typeface="StarSymbol"/>
              <a:buChar char="»"/>
            </a:pPr>
            <a:r>
              <a:rPr b="0" lang="fr-FR" sz="2000" spc="-1" strike="noStrike">
                <a:solidFill>
                  <a:srgbClr val="000000"/>
                </a:solidFill>
                <a:latin typeface="Arial"/>
              </a:rPr>
              <a:t> </a:t>
            </a:r>
            <a:endParaRPr b="0" lang="fr-FR" sz="2000" spc="-1" strike="noStrike">
              <a:solidFill>
                <a:srgbClr val="000000"/>
              </a:solidFill>
              <a:latin typeface="Arial"/>
            </a:endParaRPr>
          </a:p>
        </p:txBody>
      </p:sp>
      <p:sp>
        <p:nvSpPr>
          <p:cNvPr id="507" name="PlaceHolder 6"/>
          <p:cNvSpPr>
            <a:spLocks noGrp="1"/>
          </p:cNvSpPr>
          <p:nvPr>
            <p:ph type="dt"/>
          </p:nvPr>
        </p:nvSpPr>
        <p:spPr>
          <a:xfrm>
            <a:off x="457200" y="6245280"/>
            <a:ext cx="2133360" cy="475920"/>
          </a:xfrm>
          <a:prstGeom prst="rect">
            <a:avLst/>
          </a:prstGeom>
        </p:spPr>
        <p:txBody>
          <a:bodyPr>
            <a:noAutofit/>
          </a:bodyPr>
          <a:p>
            <a:pPr>
              <a:lnSpc>
                <a:spcPct val="100000"/>
              </a:lnSpc>
            </a:pPr>
            <a:r>
              <a:rPr b="0" lang="fr-FR" sz="1400" spc="-1" strike="noStrike">
                <a:solidFill>
                  <a:srgbClr val="000000"/>
                </a:solidFill>
                <a:latin typeface="Arial"/>
                <a:ea typeface="Arial"/>
              </a:rPr>
              <a:t>23/06/2016</a:t>
            </a:r>
            <a:endParaRPr b="0" lang="fr-FR" sz="1400" spc="-1" strike="noStrike">
              <a:latin typeface="Times New Roman"/>
            </a:endParaRPr>
          </a:p>
        </p:txBody>
      </p:sp>
      <p:sp>
        <p:nvSpPr>
          <p:cNvPr id="508" name="PlaceHolder 7"/>
          <p:cNvSpPr>
            <a:spLocks noGrp="1"/>
          </p:cNvSpPr>
          <p:nvPr>
            <p:ph type="ftr"/>
          </p:nvPr>
        </p:nvSpPr>
        <p:spPr>
          <a:xfrm>
            <a:off x="3124080" y="6245280"/>
            <a:ext cx="2895120" cy="475920"/>
          </a:xfrm>
          <a:prstGeom prst="rect">
            <a:avLst/>
          </a:prstGeom>
        </p:spPr>
        <p:txBody>
          <a:bodyPr>
            <a:noAutofit/>
          </a:bodyPr>
          <a:p>
            <a:pPr algn="ctr">
              <a:lnSpc>
                <a:spcPct val="100000"/>
              </a:lnSpc>
            </a:pPr>
            <a:r>
              <a:rPr b="0" lang="fr-FR" sz="1400" spc="-1" strike="noStrike">
                <a:solidFill>
                  <a:srgbClr val="000000"/>
                </a:solidFill>
                <a:latin typeface="Arial"/>
                <a:ea typeface="Arial"/>
              </a:rPr>
              <a:t>Pôle Habitat - Commission AHI</a:t>
            </a:r>
            <a:endParaRPr b="0" lang="fr-FR" sz="1400" spc="-1" strike="noStrike">
              <a:latin typeface="Times New Roman"/>
            </a:endParaRPr>
          </a:p>
        </p:txBody>
      </p:sp>
      <p:sp>
        <p:nvSpPr>
          <p:cNvPr id="509" name="PlaceHolder 8"/>
          <p:cNvSpPr>
            <a:spLocks noGrp="1"/>
          </p:cNvSpPr>
          <p:nvPr>
            <p:ph type="sldNum"/>
          </p:nvPr>
        </p:nvSpPr>
        <p:spPr>
          <a:xfrm>
            <a:off x="6553080" y="6245280"/>
            <a:ext cx="2133360" cy="475920"/>
          </a:xfrm>
          <a:prstGeom prst="rect">
            <a:avLst/>
          </a:prstGeom>
        </p:spPr>
        <p:txBody>
          <a:bodyPr>
            <a:noAutofit/>
          </a:bodyPr>
          <a:p>
            <a:endParaRPr b="0" lang="fr-FR" sz="24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Lst>
</p:sldMaster>
</file>

<file path=ppt/slideMasters/slideMaster1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546" name="Picture 15" descr=""/>
          <p:cNvPicPr/>
          <p:nvPr/>
        </p:nvPicPr>
        <p:blipFill>
          <a:blip r:embed="rId2"/>
          <a:stretch/>
        </p:blipFill>
        <p:spPr>
          <a:xfrm>
            <a:off x="0" y="6010200"/>
            <a:ext cx="9143640" cy="847440"/>
          </a:xfrm>
          <a:prstGeom prst="rect">
            <a:avLst/>
          </a:prstGeom>
          <a:ln>
            <a:noFill/>
          </a:ln>
        </p:spPr>
      </p:pic>
      <p:grpSp>
        <p:nvGrpSpPr>
          <p:cNvPr id="547" name="Group 1"/>
          <p:cNvGrpSpPr/>
          <p:nvPr/>
        </p:nvGrpSpPr>
        <p:grpSpPr>
          <a:xfrm>
            <a:off x="4140360" y="6145560"/>
            <a:ext cx="1008000" cy="712080"/>
            <a:chOff x="4140360" y="6145560"/>
            <a:chExt cx="1008000" cy="712080"/>
          </a:xfrm>
        </p:grpSpPr>
        <p:sp>
          <p:nvSpPr>
            <p:cNvPr id="548" name="CustomShape 2"/>
            <p:cNvSpPr/>
            <p:nvPr/>
          </p:nvSpPr>
          <p:spPr>
            <a:xfrm>
              <a:off x="4140360" y="6145560"/>
              <a:ext cx="1008000" cy="712080"/>
            </a:xfrm>
            <a:prstGeom prst="roundRect">
              <a:avLst>
                <a:gd name="adj" fmla="val 16667"/>
              </a:avLst>
            </a:prstGeom>
            <a:solidFill>
              <a:schemeClr val="bg1"/>
            </a:solidFill>
            <a:ln w="9360">
              <a:solidFill>
                <a:srgbClr val="339933"/>
              </a:solidFill>
              <a:round/>
            </a:ln>
          </p:spPr>
          <p:style>
            <a:lnRef idx="0"/>
            <a:fillRef idx="0"/>
            <a:effectRef idx="0"/>
            <a:fontRef idx="minor"/>
          </p:style>
        </p:sp>
        <p:pic>
          <p:nvPicPr>
            <p:cNvPr id="549" name="Picture 8" descr=""/>
            <p:cNvPicPr/>
            <p:nvPr/>
          </p:nvPicPr>
          <p:blipFill>
            <a:blip r:embed="rId3"/>
            <a:stretch/>
          </p:blipFill>
          <p:spPr>
            <a:xfrm>
              <a:off x="4275000" y="6212160"/>
              <a:ext cx="738720" cy="578880"/>
            </a:xfrm>
            <a:prstGeom prst="rect">
              <a:avLst/>
            </a:prstGeom>
            <a:ln>
              <a:noFill/>
            </a:ln>
          </p:spPr>
        </p:pic>
      </p:grpSp>
      <p:sp>
        <p:nvSpPr>
          <p:cNvPr id="550" name="PlaceHolder 3"/>
          <p:cNvSpPr>
            <a:spLocks noGrp="1"/>
          </p:cNvSpPr>
          <p:nvPr>
            <p:ph type="title"/>
          </p:nvPr>
        </p:nvSpPr>
        <p:spPr>
          <a:xfrm>
            <a:off x="468720" y="260280"/>
            <a:ext cx="8229240" cy="1142640"/>
          </a:xfrm>
          <a:prstGeom prst="rect">
            <a:avLst/>
          </a:prstGeom>
        </p:spPr>
        <p:txBody>
          <a:bodyPr anchor="ctr">
            <a:noAutofit/>
          </a:bodyPr>
          <a:p>
            <a:pPr algn="ctr">
              <a:lnSpc>
                <a:spcPct val="100000"/>
              </a:lnSpc>
            </a:pPr>
            <a:r>
              <a:rPr b="0" lang="fr-FR" sz="3600" spc="-1" strike="noStrike">
                <a:solidFill>
                  <a:srgbClr val="006699"/>
                </a:solidFill>
                <a:latin typeface="Arial"/>
                <a:ea typeface="Arial"/>
              </a:rPr>
              <a:t>Cliquez pour modifier le style du masque de titre</a:t>
            </a:r>
            <a:endParaRPr b="0" lang="fr-FR" sz="3600" spc="-1" strike="noStrike">
              <a:solidFill>
                <a:srgbClr val="000000"/>
              </a:solidFill>
              <a:latin typeface="Arial"/>
            </a:endParaRPr>
          </a:p>
        </p:txBody>
      </p:sp>
      <p:sp>
        <p:nvSpPr>
          <p:cNvPr id="551" name="PlaceHolder 4"/>
          <p:cNvSpPr>
            <a:spLocks noGrp="1"/>
          </p:cNvSpPr>
          <p:nvPr>
            <p:ph type="body"/>
          </p:nvPr>
        </p:nvSpPr>
        <p:spPr>
          <a:xfrm>
            <a:off x="468720" y="1628640"/>
            <a:ext cx="8229240" cy="3240000"/>
          </a:xfrm>
          <a:prstGeom prst="rect">
            <a:avLst/>
          </a:prstGeom>
        </p:spPr>
        <p:txBody>
          <a:bodyPr>
            <a:noAutofit/>
          </a:bodyPr>
          <a:p>
            <a:pPr marL="343080" indent="-342720">
              <a:lnSpc>
                <a:spcPct val="100000"/>
              </a:lnSpc>
              <a:spcBef>
                <a:spcPts val="669"/>
              </a:spcBef>
              <a:buClr>
                <a:srgbClr val="c7052b"/>
              </a:buClr>
              <a:buFont typeface="Symbol" charset="2"/>
              <a:buChar char=""/>
            </a:pPr>
            <a:r>
              <a:rPr b="0" lang="fr-FR" sz="2800" spc="-1" strike="noStrike">
                <a:solidFill>
                  <a:srgbClr val="000000"/>
                </a:solidFill>
                <a:latin typeface="Arial"/>
                <a:ea typeface="Arial"/>
              </a:rPr>
              <a:t>Cliquez pour modifier les styles du masque de texte</a:t>
            </a:r>
            <a:endParaRPr b="0" lang="fr-FR" sz="2800" spc="-1" strike="noStrike">
              <a:solidFill>
                <a:srgbClr val="000000"/>
              </a:solidFill>
              <a:latin typeface="Arial"/>
            </a:endParaRPr>
          </a:p>
          <a:p>
            <a:pPr lvl="1" marL="743040" indent="-285480">
              <a:lnSpc>
                <a:spcPct val="100000"/>
              </a:lnSpc>
              <a:spcBef>
                <a:spcPts val="575"/>
              </a:spcBef>
              <a:buClr>
                <a:srgbClr val="339933"/>
              </a:buClr>
              <a:buFont typeface="Arial"/>
              <a:buChar char="–"/>
            </a:pPr>
            <a:r>
              <a:rPr b="0" lang="fr-FR" sz="2400" spc="-1" strike="noStrike">
                <a:solidFill>
                  <a:srgbClr val="000000"/>
                </a:solidFill>
                <a:latin typeface="Arial"/>
                <a:ea typeface="Arial"/>
              </a:rPr>
              <a:t>Deuxième niveau</a:t>
            </a:r>
            <a:endParaRPr b="0" lang="fr-FR" sz="2400" spc="-1" strike="noStrike">
              <a:solidFill>
                <a:srgbClr val="000000"/>
              </a:solidFill>
              <a:latin typeface="Arial"/>
            </a:endParaRPr>
          </a:p>
          <a:p>
            <a:pPr lvl="2" marL="1143000" indent="-228240">
              <a:lnSpc>
                <a:spcPct val="100000"/>
              </a:lnSpc>
              <a:spcBef>
                <a:spcPts val="479"/>
              </a:spcBef>
              <a:buClr>
                <a:srgbClr val="000000"/>
              </a:buClr>
              <a:buFont typeface="Symbol" charset="2"/>
              <a:buChar char=""/>
            </a:pPr>
            <a:r>
              <a:rPr b="0" lang="fr-FR" sz="2000" spc="-1" strike="noStrike">
                <a:solidFill>
                  <a:srgbClr val="000000"/>
                </a:solidFill>
                <a:latin typeface="Arial"/>
                <a:ea typeface="Arial"/>
              </a:rPr>
              <a:t>Troisième niveau</a:t>
            </a:r>
            <a:endParaRPr b="0" lang="fr-FR" sz="2000" spc="-1" strike="noStrike">
              <a:solidFill>
                <a:srgbClr val="000000"/>
              </a:solidFill>
              <a:latin typeface="Arial"/>
            </a:endParaRPr>
          </a:p>
          <a:p>
            <a:pPr lvl="3" marL="1600200" indent="-228240">
              <a:lnSpc>
                <a:spcPct val="100000"/>
              </a:lnSpc>
              <a:spcBef>
                <a:spcPts val="479"/>
              </a:spcBef>
              <a:buClr>
                <a:srgbClr val="000000"/>
              </a:buClr>
              <a:buFont typeface="Symbol" charset="2"/>
              <a:buChar char=""/>
            </a:pPr>
            <a:r>
              <a:rPr b="0" lang="fr-FR" sz="2000" spc="-1" strike="noStrike">
                <a:solidFill>
                  <a:srgbClr val="000000"/>
                </a:solidFill>
                <a:latin typeface="Arial"/>
                <a:ea typeface="Arial"/>
              </a:rPr>
              <a:t>Quatrième niveau</a:t>
            </a:r>
            <a:endParaRPr b="0" lang="fr-FR" sz="2000" spc="-1" strike="noStrike">
              <a:solidFill>
                <a:srgbClr val="000000"/>
              </a:solidFill>
              <a:latin typeface="Arial"/>
            </a:endParaRPr>
          </a:p>
          <a:p>
            <a:pPr lvl="4" marL="2057400" indent="-228240">
              <a:lnSpc>
                <a:spcPct val="100000"/>
              </a:lnSpc>
              <a:spcBef>
                <a:spcPts val="479"/>
              </a:spcBef>
              <a:buClr>
                <a:srgbClr val="000000"/>
              </a:buClr>
              <a:buFont typeface="StarSymbol"/>
              <a:buChar char="»"/>
            </a:pPr>
            <a:r>
              <a:rPr b="0" lang="fr-FR" sz="2000" spc="-1" strike="noStrike">
                <a:solidFill>
                  <a:srgbClr val="000000"/>
                </a:solidFill>
                <a:latin typeface="Arial"/>
              </a:rPr>
              <a:t> </a:t>
            </a:r>
            <a:endParaRPr b="0" lang="fr-FR" sz="2000" spc="-1" strike="noStrike">
              <a:solidFill>
                <a:srgbClr val="000000"/>
              </a:solidFill>
              <a:latin typeface="Arial"/>
            </a:endParaRPr>
          </a:p>
        </p:txBody>
      </p:sp>
      <p:sp>
        <p:nvSpPr>
          <p:cNvPr id="552" name="PlaceHolder 5"/>
          <p:cNvSpPr>
            <a:spLocks noGrp="1"/>
          </p:cNvSpPr>
          <p:nvPr>
            <p:ph type="dt"/>
          </p:nvPr>
        </p:nvSpPr>
        <p:spPr>
          <a:xfrm>
            <a:off x="457200" y="6245280"/>
            <a:ext cx="2133360" cy="475920"/>
          </a:xfrm>
          <a:prstGeom prst="rect">
            <a:avLst/>
          </a:prstGeom>
        </p:spPr>
        <p:txBody>
          <a:bodyPr>
            <a:noAutofit/>
          </a:bodyPr>
          <a:p>
            <a:pPr>
              <a:lnSpc>
                <a:spcPct val="100000"/>
              </a:lnSpc>
            </a:pPr>
            <a:r>
              <a:rPr b="0" lang="fr-FR" sz="1400" spc="-1" strike="noStrike">
                <a:solidFill>
                  <a:srgbClr val="000000"/>
                </a:solidFill>
                <a:latin typeface="Arial"/>
                <a:ea typeface="Arial"/>
              </a:rPr>
              <a:t>23/06/2016</a:t>
            </a:r>
            <a:endParaRPr b="0" lang="fr-FR" sz="1400" spc="-1" strike="noStrike">
              <a:latin typeface="Times New Roman"/>
            </a:endParaRPr>
          </a:p>
        </p:txBody>
      </p:sp>
      <p:sp>
        <p:nvSpPr>
          <p:cNvPr id="553" name="PlaceHolder 6"/>
          <p:cNvSpPr>
            <a:spLocks noGrp="1"/>
          </p:cNvSpPr>
          <p:nvPr>
            <p:ph type="ftr"/>
          </p:nvPr>
        </p:nvSpPr>
        <p:spPr>
          <a:xfrm>
            <a:off x="3124080" y="6245280"/>
            <a:ext cx="2895120" cy="475920"/>
          </a:xfrm>
          <a:prstGeom prst="rect">
            <a:avLst/>
          </a:prstGeom>
        </p:spPr>
        <p:txBody>
          <a:bodyPr>
            <a:noAutofit/>
          </a:bodyPr>
          <a:p>
            <a:pPr algn="ctr">
              <a:lnSpc>
                <a:spcPct val="100000"/>
              </a:lnSpc>
            </a:pPr>
            <a:r>
              <a:rPr b="0" lang="fr-FR" sz="1400" spc="-1" strike="noStrike">
                <a:solidFill>
                  <a:srgbClr val="000000"/>
                </a:solidFill>
                <a:latin typeface="Arial"/>
                <a:ea typeface="Arial"/>
              </a:rPr>
              <a:t>Pôle Habitat - Commission AHI</a:t>
            </a:r>
            <a:endParaRPr b="0" lang="fr-FR" sz="1400" spc="-1" strike="noStrike">
              <a:latin typeface="Times New Roman"/>
            </a:endParaRPr>
          </a:p>
        </p:txBody>
      </p:sp>
      <p:sp>
        <p:nvSpPr>
          <p:cNvPr id="554" name="PlaceHolder 7"/>
          <p:cNvSpPr>
            <a:spLocks noGrp="1"/>
          </p:cNvSpPr>
          <p:nvPr>
            <p:ph type="sldNum"/>
          </p:nvPr>
        </p:nvSpPr>
        <p:spPr>
          <a:xfrm>
            <a:off x="6553080" y="6245280"/>
            <a:ext cx="2133360" cy="475920"/>
          </a:xfrm>
          <a:prstGeom prst="rect">
            <a:avLst/>
          </a:prstGeom>
        </p:spPr>
        <p:txBody>
          <a:bodyPr>
            <a:noAutofit/>
          </a:bodyPr>
          <a:p>
            <a:pPr algn="r">
              <a:lnSpc>
                <a:spcPct val="100000"/>
              </a:lnSpc>
            </a:pPr>
            <a:fld id="{EC5E83AE-A01E-491E-9289-965924025F09}" type="slidenum">
              <a:rPr b="0" lang="fr-FR" sz="1400" spc="-1" strike="noStrike">
                <a:solidFill>
                  <a:srgbClr val="000000"/>
                </a:solidFill>
                <a:latin typeface="Arial"/>
                <a:ea typeface="Arial"/>
              </a:rPr>
              <a:t>&lt;numéro&gt;</a:t>
            </a:fld>
            <a:endParaRPr b="0" lang="fr-FR" sz="14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 id="2147483815" r:id="rId14"/>
    <p:sldLayoutId id="2147483816" r:id="rId15"/>
  </p:sldLayoutIdLst>
</p:sldMaster>
</file>

<file path=ppt/slideMasters/slideMaster1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91" name="PlaceHolder 1"/>
          <p:cNvSpPr>
            <a:spLocks noGrp="1"/>
          </p:cNvSpPr>
          <p:nvPr>
            <p:ph type="dt"/>
          </p:nvPr>
        </p:nvSpPr>
        <p:spPr>
          <a:xfrm>
            <a:off x="457200" y="6356520"/>
            <a:ext cx="2133360" cy="364680"/>
          </a:xfrm>
          <a:prstGeom prst="rect">
            <a:avLst/>
          </a:prstGeom>
        </p:spPr>
        <p:txBody>
          <a:bodyPr anchor="ctr">
            <a:noAutofit/>
          </a:bodyPr>
          <a:p>
            <a:endParaRPr b="0" lang="fr-FR" sz="2400" spc="-1" strike="noStrike">
              <a:latin typeface="Times New Roman"/>
            </a:endParaRPr>
          </a:p>
        </p:txBody>
      </p:sp>
      <p:sp>
        <p:nvSpPr>
          <p:cNvPr id="592" name="PlaceHolder 2"/>
          <p:cNvSpPr>
            <a:spLocks noGrp="1"/>
          </p:cNvSpPr>
          <p:nvPr>
            <p:ph type="ftr"/>
          </p:nvPr>
        </p:nvSpPr>
        <p:spPr>
          <a:xfrm>
            <a:off x="3124080" y="6356520"/>
            <a:ext cx="2895120" cy="364680"/>
          </a:xfrm>
          <a:prstGeom prst="rect">
            <a:avLst/>
          </a:prstGeom>
        </p:spPr>
        <p:txBody>
          <a:bodyPr anchor="ctr">
            <a:noAutofit/>
          </a:bodyPr>
          <a:p>
            <a:endParaRPr b="0" lang="fr-FR" sz="2400" spc="-1" strike="noStrike">
              <a:latin typeface="Times New Roman"/>
            </a:endParaRPr>
          </a:p>
        </p:txBody>
      </p:sp>
      <p:sp>
        <p:nvSpPr>
          <p:cNvPr id="593" name="PlaceHolder 3"/>
          <p:cNvSpPr>
            <a:spLocks noGrp="1"/>
          </p:cNvSpPr>
          <p:nvPr>
            <p:ph type="sldNum"/>
          </p:nvPr>
        </p:nvSpPr>
        <p:spPr>
          <a:xfrm>
            <a:off x="6553080" y="6356520"/>
            <a:ext cx="2133360" cy="364680"/>
          </a:xfrm>
          <a:prstGeom prst="rect">
            <a:avLst/>
          </a:prstGeom>
        </p:spPr>
        <p:txBody>
          <a:bodyPr anchor="ctr">
            <a:noAutofit/>
          </a:bodyPr>
          <a:p>
            <a:endParaRPr b="0" lang="fr-FR" sz="2400" spc="-1" strike="noStrike">
              <a:latin typeface="Times New Roman"/>
            </a:endParaRPr>
          </a:p>
        </p:txBody>
      </p:sp>
      <p:sp>
        <p:nvSpPr>
          <p:cNvPr id="594" name="PlaceHolder 4"/>
          <p:cNvSpPr>
            <a:spLocks noGrp="1"/>
          </p:cNvSpPr>
          <p:nvPr>
            <p:ph type="title"/>
          </p:nvPr>
        </p:nvSpPr>
        <p:spPr>
          <a:xfrm>
            <a:off x="457200" y="273600"/>
            <a:ext cx="8229240" cy="1144800"/>
          </a:xfrm>
          <a:prstGeom prst="rect">
            <a:avLst/>
          </a:prstGeom>
        </p:spPr>
        <p:txBody>
          <a:bodyPr lIns="0" rIns="0" tIns="0" bIns="0" anchor="ctr">
            <a:noAutofit/>
          </a:bodyPr>
          <a:p>
            <a:r>
              <a:rPr b="0" lang="fr-FR" sz="1800" spc="-1" strike="noStrike">
                <a:solidFill>
                  <a:srgbClr val="000000"/>
                </a:solidFill>
                <a:latin typeface="Arial"/>
              </a:rPr>
              <a:t>Cliquez pour éditer le format du texte-titre</a:t>
            </a:r>
            <a:endParaRPr b="0" lang="fr-FR" sz="1800" spc="-1" strike="noStrike">
              <a:solidFill>
                <a:srgbClr val="000000"/>
              </a:solidFill>
              <a:latin typeface="Arial"/>
            </a:endParaRPr>
          </a:p>
        </p:txBody>
      </p:sp>
      <p:sp>
        <p:nvSpPr>
          <p:cNvPr id="595" name="PlaceHolder 5"/>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fr-FR" sz="3200" spc="-1" strike="noStrike">
                <a:solidFill>
                  <a:srgbClr val="000000"/>
                </a:solidFill>
                <a:latin typeface="Calibri"/>
              </a:rPr>
              <a:t>Cliquez pour éditer le format du plan de texte</a:t>
            </a:r>
            <a:endParaRPr b="0" lang="fr-FR" sz="32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fr-FR" sz="2400" spc="-1" strike="noStrike">
                <a:solidFill>
                  <a:srgbClr val="000000"/>
                </a:solidFill>
                <a:latin typeface="Calibri"/>
              </a:rPr>
              <a:t>Second niveau de plan</a:t>
            </a:r>
            <a:endParaRPr b="0" lang="fr-FR" sz="24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fr-FR" sz="2000" spc="-1" strike="noStrike">
                <a:solidFill>
                  <a:srgbClr val="000000"/>
                </a:solidFill>
                <a:latin typeface="Calibri"/>
              </a:rPr>
              <a:t>Troisième niveau de plan</a:t>
            </a:r>
            <a:endParaRPr b="0" lang="fr-FR" sz="20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fr-FR" sz="2000" spc="-1" strike="noStrike">
                <a:solidFill>
                  <a:srgbClr val="000000"/>
                </a:solidFill>
                <a:latin typeface="Calibri"/>
              </a:rPr>
              <a:t>Quatrième niveau de plan</a:t>
            </a:r>
            <a:endParaRPr b="0" lang="fr-FR" sz="20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fr-FR" sz="2000" spc="-1" strike="noStrike">
                <a:solidFill>
                  <a:srgbClr val="000000"/>
                </a:solidFill>
                <a:latin typeface="Calibri"/>
              </a:rPr>
              <a:t>Cinquième niveau de plan</a:t>
            </a:r>
            <a:endParaRPr b="0" lang="fr-FR"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fr-FR" sz="2000" spc="-1" strike="noStrike">
                <a:solidFill>
                  <a:srgbClr val="000000"/>
                </a:solidFill>
                <a:latin typeface="Calibri"/>
              </a:rPr>
              <a:t>Sixième niveau de plan</a:t>
            </a:r>
            <a:endParaRPr b="0" lang="fr-FR"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fr-FR" sz="2000" spc="-1" strike="noStrike">
                <a:solidFill>
                  <a:srgbClr val="000000"/>
                </a:solidFill>
                <a:latin typeface="Calibri"/>
              </a:rPr>
              <a:t>Septième niveau de plan</a:t>
            </a:r>
            <a:endParaRPr b="0" lang="fr-FR"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Lst>
</p:sldMaster>
</file>

<file path=ppt/slideMasters/slideMaster1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32" name="PlaceHolder 1"/>
          <p:cNvSpPr>
            <a:spLocks noGrp="1"/>
          </p:cNvSpPr>
          <p:nvPr>
            <p:ph type="dt"/>
          </p:nvPr>
        </p:nvSpPr>
        <p:spPr>
          <a:xfrm>
            <a:off x="457200" y="6356520"/>
            <a:ext cx="2133360" cy="364680"/>
          </a:xfrm>
          <a:prstGeom prst="rect">
            <a:avLst/>
          </a:prstGeom>
        </p:spPr>
        <p:txBody>
          <a:bodyPr anchor="ctr">
            <a:noAutofit/>
          </a:bodyPr>
          <a:p>
            <a:endParaRPr b="0" lang="fr-FR" sz="2400" spc="-1" strike="noStrike">
              <a:latin typeface="Times New Roman"/>
            </a:endParaRPr>
          </a:p>
        </p:txBody>
      </p:sp>
      <p:sp>
        <p:nvSpPr>
          <p:cNvPr id="633" name="PlaceHolder 2"/>
          <p:cNvSpPr>
            <a:spLocks noGrp="1"/>
          </p:cNvSpPr>
          <p:nvPr>
            <p:ph type="ftr"/>
          </p:nvPr>
        </p:nvSpPr>
        <p:spPr>
          <a:xfrm>
            <a:off x="3124080" y="6356520"/>
            <a:ext cx="2895120" cy="364680"/>
          </a:xfrm>
          <a:prstGeom prst="rect">
            <a:avLst/>
          </a:prstGeom>
        </p:spPr>
        <p:txBody>
          <a:bodyPr anchor="ctr">
            <a:noAutofit/>
          </a:bodyPr>
          <a:p>
            <a:endParaRPr b="0" lang="fr-FR" sz="2400" spc="-1" strike="noStrike">
              <a:latin typeface="Times New Roman"/>
            </a:endParaRPr>
          </a:p>
        </p:txBody>
      </p:sp>
      <p:sp>
        <p:nvSpPr>
          <p:cNvPr id="634" name="PlaceHolder 3"/>
          <p:cNvSpPr>
            <a:spLocks noGrp="1"/>
          </p:cNvSpPr>
          <p:nvPr>
            <p:ph type="sldNum"/>
          </p:nvPr>
        </p:nvSpPr>
        <p:spPr>
          <a:xfrm>
            <a:off x="6553080" y="6356520"/>
            <a:ext cx="2133360" cy="364680"/>
          </a:xfrm>
          <a:prstGeom prst="rect">
            <a:avLst/>
          </a:prstGeom>
        </p:spPr>
        <p:txBody>
          <a:bodyPr anchor="ctr">
            <a:noAutofit/>
          </a:bodyPr>
          <a:p>
            <a:endParaRPr b="0" lang="fr-FR" sz="2400" spc="-1" strike="noStrike">
              <a:latin typeface="Times New Roman"/>
            </a:endParaRPr>
          </a:p>
        </p:txBody>
      </p:sp>
      <p:sp>
        <p:nvSpPr>
          <p:cNvPr id="635" name="PlaceHolder 4"/>
          <p:cNvSpPr>
            <a:spLocks noGrp="1"/>
          </p:cNvSpPr>
          <p:nvPr>
            <p:ph type="title"/>
          </p:nvPr>
        </p:nvSpPr>
        <p:spPr>
          <a:xfrm>
            <a:off x="457200" y="273600"/>
            <a:ext cx="8229240" cy="1144800"/>
          </a:xfrm>
          <a:prstGeom prst="rect">
            <a:avLst/>
          </a:prstGeom>
        </p:spPr>
        <p:txBody>
          <a:bodyPr lIns="0" rIns="0" tIns="0" bIns="0" anchor="ctr">
            <a:noAutofit/>
          </a:bodyPr>
          <a:p>
            <a:r>
              <a:rPr b="0" lang="fr-FR" sz="1800" spc="-1" strike="noStrike">
                <a:solidFill>
                  <a:srgbClr val="000000"/>
                </a:solidFill>
                <a:latin typeface="Arial"/>
              </a:rPr>
              <a:t>Cliquez pour éditer le format du texte-titre</a:t>
            </a:r>
            <a:endParaRPr b="0" lang="fr-FR" sz="1800" spc="-1" strike="noStrike">
              <a:solidFill>
                <a:srgbClr val="000000"/>
              </a:solidFill>
              <a:latin typeface="Arial"/>
            </a:endParaRPr>
          </a:p>
        </p:txBody>
      </p:sp>
      <p:sp>
        <p:nvSpPr>
          <p:cNvPr id="636" name="PlaceHolder 5"/>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fr-FR" sz="3200" spc="-1" strike="noStrike">
                <a:solidFill>
                  <a:srgbClr val="000000"/>
                </a:solidFill>
                <a:latin typeface="Calibri"/>
              </a:rPr>
              <a:t>Cliquez pour éditer le format du plan de texte</a:t>
            </a:r>
            <a:endParaRPr b="0" lang="fr-FR" sz="32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fr-FR" sz="2400" spc="-1" strike="noStrike">
                <a:solidFill>
                  <a:srgbClr val="000000"/>
                </a:solidFill>
                <a:latin typeface="Calibri"/>
              </a:rPr>
              <a:t>Second niveau de plan</a:t>
            </a:r>
            <a:endParaRPr b="0" lang="fr-FR" sz="24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fr-FR" sz="2000" spc="-1" strike="noStrike">
                <a:solidFill>
                  <a:srgbClr val="000000"/>
                </a:solidFill>
                <a:latin typeface="Calibri"/>
              </a:rPr>
              <a:t>Troisième niveau de plan</a:t>
            </a:r>
            <a:endParaRPr b="0" lang="fr-FR" sz="20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fr-FR" sz="2000" spc="-1" strike="noStrike">
                <a:solidFill>
                  <a:srgbClr val="000000"/>
                </a:solidFill>
                <a:latin typeface="Calibri"/>
              </a:rPr>
              <a:t>Quatrième niveau de plan</a:t>
            </a:r>
            <a:endParaRPr b="0" lang="fr-FR" sz="20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fr-FR" sz="2000" spc="-1" strike="noStrike">
                <a:solidFill>
                  <a:srgbClr val="000000"/>
                </a:solidFill>
                <a:latin typeface="Calibri"/>
              </a:rPr>
              <a:t>Cinquième niveau de plan</a:t>
            </a:r>
            <a:endParaRPr b="0" lang="fr-FR"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fr-FR" sz="2000" spc="-1" strike="noStrike">
                <a:solidFill>
                  <a:srgbClr val="000000"/>
                </a:solidFill>
                <a:latin typeface="Calibri"/>
              </a:rPr>
              <a:t>Sixième niveau de plan</a:t>
            </a:r>
            <a:endParaRPr b="0" lang="fr-FR"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fr-FR" sz="2000" spc="-1" strike="noStrike">
                <a:solidFill>
                  <a:srgbClr val="000000"/>
                </a:solidFill>
                <a:latin typeface="Calibri"/>
              </a:rPr>
              <a:t>Septième niveau de plan</a:t>
            </a:r>
            <a:endParaRPr b="0" lang="fr-FR"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 id="2147483842" r:id="rId13"/>
  </p:sldLayoutIdLst>
</p:sldMaster>
</file>

<file path=ppt/slideMasters/slideMaster1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673" name="Picture 15" descr=""/>
          <p:cNvPicPr/>
          <p:nvPr/>
        </p:nvPicPr>
        <p:blipFill>
          <a:blip r:embed="rId2"/>
          <a:stretch/>
        </p:blipFill>
        <p:spPr>
          <a:xfrm>
            <a:off x="0" y="6010200"/>
            <a:ext cx="9143640" cy="847440"/>
          </a:xfrm>
          <a:prstGeom prst="rect">
            <a:avLst/>
          </a:prstGeom>
          <a:ln>
            <a:noFill/>
          </a:ln>
        </p:spPr>
      </p:pic>
      <p:grpSp>
        <p:nvGrpSpPr>
          <p:cNvPr id="674" name="Group 1"/>
          <p:cNvGrpSpPr/>
          <p:nvPr/>
        </p:nvGrpSpPr>
        <p:grpSpPr>
          <a:xfrm>
            <a:off x="4140360" y="6145560"/>
            <a:ext cx="1008000" cy="712080"/>
            <a:chOff x="4140360" y="6145560"/>
            <a:chExt cx="1008000" cy="712080"/>
          </a:xfrm>
        </p:grpSpPr>
        <p:sp>
          <p:nvSpPr>
            <p:cNvPr id="675" name="CustomShape 2"/>
            <p:cNvSpPr/>
            <p:nvPr/>
          </p:nvSpPr>
          <p:spPr>
            <a:xfrm>
              <a:off x="4140360" y="6145560"/>
              <a:ext cx="1008000" cy="712080"/>
            </a:xfrm>
            <a:prstGeom prst="roundRect">
              <a:avLst>
                <a:gd name="adj" fmla="val 16667"/>
              </a:avLst>
            </a:prstGeom>
            <a:solidFill>
              <a:schemeClr val="bg1"/>
            </a:solidFill>
            <a:ln w="9360">
              <a:solidFill>
                <a:srgbClr val="339933"/>
              </a:solidFill>
              <a:round/>
            </a:ln>
          </p:spPr>
          <p:style>
            <a:lnRef idx="0"/>
            <a:fillRef idx="0"/>
            <a:effectRef idx="0"/>
            <a:fontRef idx="minor"/>
          </p:style>
        </p:sp>
        <p:pic>
          <p:nvPicPr>
            <p:cNvPr id="676" name="Picture 8" descr=""/>
            <p:cNvPicPr/>
            <p:nvPr/>
          </p:nvPicPr>
          <p:blipFill>
            <a:blip r:embed="rId3"/>
            <a:stretch/>
          </p:blipFill>
          <p:spPr>
            <a:xfrm>
              <a:off x="4275000" y="6212160"/>
              <a:ext cx="738720" cy="578880"/>
            </a:xfrm>
            <a:prstGeom prst="rect">
              <a:avLst/>
            </a:prstGeom>
            <a:ln>
              <a:noFill/>
            </a:ln>
          </p:spPr>
        </p:pic>
      </p:grpSp>
      <p:sp>
        <p:nvSpPr>
          <p:cNvPr id="677" name="PlaceHolder 3"/>
          <p:cNvSpPr>
            <a:spLocks noGrp="1"/>
          </p:cNvSpPr>
          <p:nvPr>
            <p:ph type="title"/>
          </p:nvPr>
        </p:nvSpPr>
        <p:spPr>
          <a:xfrm>
            <a:off x="468720" y="260280"/>
            <a:ext cx="8229240" cy="1142640"/>
          </a:xfrm>
          <a:prstGeom prst="rect">
            <a:avLst/>
          </a:prstGeom>
        </p:spPr>
        <p:txBody>
          <a:bodyPr anchor="ctr">
            <a:noAutofit/>
          </a:bodyPr>
          <a:p>
            <a:pPr algn="ctr">
              <a:lnSpc>
                <a:spcPct val="100000"/>
              </a:lnSpc>
            </a:pPr>
            <a:r>
              <a:rPr b="0" lang="fr-FR" sz="3600" spc="-1" strike="noStrike">
                <a:solidFill>
                  <a:srgbClr val="006699"/>
                </a:solidFill>
                <a:latin typeface="Arial"/>
                <a:ea typeface="Arial"/>
              </a:rPr>
              <a:t>Cliquez pour modifier le style du masque de titre</a:t>
            </a:r>
            <a:endParaRPr b="0" lang="fr-FR" sz="3600" spc="-1" strike="noStrike">
              <a:solidFill>
                <a:srgbClr val="000000"/>
              </a:solidFill>
              <a:latin typeface="Arial"/>
            </a:endParaRPr>
          </a:p>
        </p:txBody>
      </p:sp>
      <p:sp>
        <p:nvSpPr>
          <p:cNvPr id="678" name="PlaceHolder 4"/>
          <p:cNvSpPr>
            <a:spLocks noGrp="1"/>
          </p:cNvSpPr>
          <p:nvPr>
            <p:ph type="body"/>
          </p:nvPr>
        </p:nvSpPr>
        <p:spPr>
          <a:xfrm>
            <a:off x="468720" y="1628640"/>
            <a:ext cx="8229240" cy="3240000"/>
          </a:xfrm>
          <a:prstGeom prst="rect">
            <a:avLst/>
          </a:prstGeom>
        </p:spPr>
        <p:txBody>
          <a:bodyPr>
            <a:noAutofit/>
          </a:bodyPr>
          <a:p>
            <a:pPr marL="343080" indent="-342720">
              <a:lnSpc>
                <a:spcPct val="100000"/>
              </a:lnSpc>
              <a:spcBef>
                <a:spcPts val="669"/>
              </a:spcBef>
              <a:buClr>
                <a:srgbClr val="c7052b"/>
              </a:buClr>
              <a:buFont typeface="Symbol" charset="2"/>
              <a:buChar char=""/>
            </a:pPr>
            <a:r>
              <a:rPr b="0" lang="fr-FR" sz="2800" spc="-1" strike="noStrike">
                <a:solidFill>
                  <a:srgbClr val="000000"/>
                </a:solidFill>
                <a:latin typeface="Arial"/>
                <a:ea typeface="Arial"/>
              </a:rPr>
              <a:t>Cliquez pour modifier les styles du masque de texte</a:t>
            </a:r>
            <a:endParaRPr b="0" lang="fr-FR" sz="2800" spc="-1" strike="noStrike">
              <a:solidFill>
                <a:srgbClr val="000000"/>
              </a:solidFill>
              <a:latin typeface="Arial"/>
            </a:endParaRPr>
          </a:p>
          <a:p>
            <a:pPr lvl="1" marL="743040" indent="-285480">
              <a:lnSpc>
                <a:spcPct val="100000"/>
              </a:lnSpc>
              <a:spcBef>
                <a:spcPts val="575"/>
              </a:spcBef>
              <a:buClr>
                <a:srgbClr val="339933"/>
              </a:buClr>
              <a:buFont typeface="Arial"/>
              <a:buChar char="–"/>
            </a:pPr>
            <a:r>
              <a:rPr b="0" lang="fr-FR" sz="2400" spc="-1" strike="noStrike">
                <a:solidFill>
                  <a:srgbClr val="000000"/>
                </a:solidFill>
                <a:latin typeface="Arial"/>
                <a:ea typeface="Arial"/>
              </a:rPr>
              <a:t>Deuxième niveau</a:t>
            </a:r>
            <a:endParaRPr b="0" lang="fr-FR" sz="2400" spc="-1" strike="noStrike">
              <a:solidFill>
                <a:srgbClr val="000000"/>
              </a:solidFill>
              <a:latin typeface="Arial"/>
            </a:endParaRPr>
          </a:p>
          <a:p>
            <a:pPr lvl="2" marL="1143000" indent="-228240">
              <a:lnSpc>
                <a:spcPct val="100000"/>
              </a:lnSpc>
              <a:spcBef>
                <a:spcPts val="479"/>
              </a:spcBef>
              <a:buClr>
                <a:srgbClr val="000000"/>
              </a:buClr>
              <a:buFont typeface="Symbol" charset="2"/>
              <a:buChar char=""/>
            </a:pPr>
            <a:r>
              <a:rPr b="0" lang="fr-FR" sz="2000" spc="-1" strike="noStrike">
                <a:solidFill>
                  <a:srgbClr val="000000"/>
                </a:solidFill>
                <a:latin typeface="Arial"/>
                <a:ea typeface="Arial"/>
              </a:rPr>
              <a:t>Troisième niveau</a:t>
            </a:r>
            <a:endParaRPr b="0" lang="fr-FR" sz="2000" spc="-1" strike="noStrike">
              <a:solidFill>
                <a:srgbClr val="000000"/>
              </a:solidFill>
              <a:latin typeface="Arial"/>
            </a:endParaRPr>
          </a:p>
          <a:p>
            <a:pPr lvl="3" marL="1600200" indent="-228240">
              <a:lnSpc>
                <a:spcPct val="100000"/>
              </a:lnSpc>
              <a:spcBef>
                <a:spcPts val="479"/>
              </a:spcBef>
              <a:buClr>
                <a:srgbClr val="000000"/>
              </a:buClr>
              <a:buFont typeface="Symbol" charset="2"/>
              <a:buChar char=""/>
            </a:pPr>
            <a:r>
              <a:rPr b="0" lang="fr-FR" sz="2000" spc="-1" strike="noStrike">
                <a:solidFill>
                  <a:srgbClr val="000000"/>
                </a:solidFill>
                <a:latin typeface="Arial"/>
                <a:ea typeface="Arial"/>
              </a:rPr>
              <a:t>Quatrième niveau</a:t>
            </a:r>
            <a:endParaRPr b="0" lang="fr-FR" sz="2000" spc="-1" strike="noStrike">
              <a:solidFill>
                <a:srgbClr val="000000"/>
              </a:solidFill>
              <a:latin typeface="Arial"/>
            </a:endParaRPr>
          </a:p>
          <a:p>
            <a:pPr lvl="4" marL="2057400" indent="-228240">
              <a:lnSpc>
                <a:spcPct val="100000"/>
              </a:lnSpc>
              <a:spcBef>
                <a:spcPts val="479"/>
              </a:spcBef>
              <a:buClr>
                <a:srgbClr val="000000"/>
              </a:buClr>
              <a:buFont typeface="StarSymbol"/>
              <a:buChar char="»"/>
            </a:pPr>
            <a:r>
              <a:rPr b="0" lang="fr-FR" sz="2000" spc="-1" strike="noStrike">
                <a:solidFill>
                  <a:srgbClr val="000000"/>
                </a:solidFill>
                <a:latin typeface="Arial"/>
              </a:rPr>
              <a:t> </a:t>
            </a:r>
            <a:endParaRPr b="0" lang="fr-FR" sz="2000" spc="-1" strike="noStrike">
              <a:solidFill>
                <a:srgbClr val="000000"/>
              </a:solidFill>
              <a:latin typeface="Arial"/>
            </a:endParaRPr>
          </a:p>
        </p:txBody>
      </p:sp>
      <p:sp>
        <p:nvSpPr>
          <p:cNvPr id="679" name="PlaceHolder 5"/>
          <p:cNvSpPr>
            <a:spLocks noGrp="1"/>
          </p:cNvSpPr>
          <p:nvPr>
            <p:ph type="dt"/>
          </p:nvPr>
        </p:nvSpPr>
        <p:spPr>
          <a:xfrm>
            <a:off x="457200" y="6245280"/>
            <a:ext cx="2133360" cy="475920"/>
          </a:xfrm>
          <a:prstGeom prst="rect">
            <a:avLst/>
          </a:prstGeom>
        </p:spPr>
        <p:txBody>
          <a:bodyPr>
            <a:noAutofit/>
          </a:bodyPr>
          <a:p>
            <a:pPr>
              <a:lnSpc>
                <a:spcPct val="100000"/>
              </a:lnSpc>
            </a:pPr>
            <a:r>
              <a:rPr b="0" lang="fr-FR" sz="1400" spc="-1" strike="noStrike">
                <a:solidFill>
                  <a:srgbClr val="000000"/>
                </a:solidFill>
                <a:latin typeface="Arial"/>
                <a:ea typeface="Arial"/>
              </a:rPr>
              <a:t>23/06/2016</a:t>
            </a:r>
            <a:endParaRPr b="0" lang="fr-FR" sz="1400" spc="-1" strike="noStrike">
              <a:latin typeface="Times New Roman"/>
            </a:endParaRPr>
          </a:p>
        </p:txBody>
      </p:sp>
      <p:sp>
        <p:nvSpPr>
          <p:cNvPr id="680" name="PlaceHolder 6"/>
          <p:cNvSpPr>
            <a:spLocks noGrp="1"/>
          </p:cNvSpPr>
          <p:nvPr>
            <p:ph type="ftr"/>
          </p:nvPr>
        </p:nvSpPr>
        <p:spPr>
          <a:xfrm>
            <a:off x="3124080" y="6245280"/>
            <a:ext cx="2895120" cy="475920"/>
          </a:xfrm>
          <a:prstGeom prst="rect">
            <a:avLst/>
          </a:prstGeom>
        </p:spPr>
        <p:txBody>
          <a:bodyPr>
            <a:noAutofit/>
          </a:bodyPr>
          <a:p>
            <a:pPr algn="ctr">
              <a:lnSpc>
                <a:spcPct val="100000"/>
              </a:lnSpc>
            </a:pPr>
            <a:r>
              <a:rPr b="0" lang="fr-FR" sz="1400" spc="-1" strike="noStrike">
                <a:solidFill>
                  <a:srgbClr val="000000"/>
                </a:solidFill>
                <a:latin typeface="Arial"/>
                <a:ea typeface="Arial"/>
              </a:rPr>
              <a:t>Pôle Habitat - Commission AHI</a:t>
            </a:r>
            <a:endParaRPr b="0" lang="fr-FR" sz="1400" spc="-1" strike="noStrike">
              <a:latin typeface="Times New Roman"/>
            </a:endParaRPr>
          </a:p>
        </p:txBody>
      </p:sp>
      <p:sp>
        <p:nvSpPr>
          <p:cNvPr id="681" name="PlaceHolder 7"/>
          <p:cNvSpPr>
            <a:spLocks noGrp="1"/>
          </p:cNvSpPr>
          <p:nvPr>
            <p:ph type="sldNum"/>
          </p:nvPr>
        </p:nvSpPr>
        <p:spPr>
          <a:xfrm>
            <a:off x="6553080" y="6245280"/>
            <a:ext cx="2133360" cy="475920"/>
          </a:xfrm>
          <a:prstGeom prst="rect">
            <a:avLst/>
          </a:prstGeom>
        </p:spPr>
        <p:txBody>
          <a:bodyPr>
            <a:noAutofit/>
          </a:bodyPr>
          <a:p>
            <a:pPr algn="r">
              <a:lnSpc>
                <a:spcPct val="100000"/>
              </a:lnSpc>
            </a:pPr>
            <a:fld id="{4371F920-E52D-4096-95AC-A02B055263C1}" type="slidenum">
              <a:rPr b="0" lang="fr-FR" sz="1400" spc="-1" strike="noStrike">
                <a:solidFill>
                  <a:srgbClr val="000000"/>
                </a:solidFill>
                <a:latin typeface="Arial"/>
                <a:ea typeface="Arial"/>
              </a:rPr>
              <a:t>&lt;numéro&gt;</a:t>
            </a:fld>
            <a:endParaRPr b="0" lang="fr-FR" sz="14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 id="2147483855" r:id="rId15"/>
  </p:sldLayoutIdLst>
</p:sldMaster>
</file>

<file path=ppt/slideMasters/slideMaster1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718" name="Picture 15" descr=""/>
          <p:cNvPicPr/>
          <p:nvPr/>
        </p:nvPicPr>
        <p:blipFill>
          <a:blip r:embed="rId2"/>
          <a:stretch/>
        </p:blipFill>
        <p:spPr>
          <a:xfrm>
            <a:off x="0" y="6010200"/>
            <a:ext cx="9143640" cy="847440"/>
          </a:xfrm>
          <a:prstGeom prst="rect">
            <a:avLst/>
          </a:prstGeom>
          <a:ln>
            <a:noFill/>
          </a:ln>
        </p:spPr>
      </p:pic>
      <p:grpSp>
        <p:nvGrpSpPr>
          <p:cNvPr id="719" name="Group 1"/>
          <p:cNvGrpSpPr/>
          <p:nvPr/>
        </p:nvGrpSpPr>
        <p:grpSpPr>
          <a:xfrm>
            <a:off x="4140360" y="6145560"/>
            <a:ext cx="1008000" cy="712080"/>
            <a:chOff x="4140360" y="6145560"/>
            <a:chExt cx="1008000" cy="712080"/>
          </a:xfrm>
        </p:grpSpPr>
        <p:sp>
          <p:nvSpPr>
            <p:cNvPr id="720" name="CustomShape 2"/>
            <p:cNvSpPr/>
            <p:nvPr/>
          </p:nvSpPr>
          <p:spPr>
            <a:xfrm>
              <a:off x="4140360" y="6145560"/>
              <a:ext cx="1008000" cy="712080"/>
            </a:xfrm>
            <a:prstGeom prst="roundRect">
              <a:avLst>
                <a:gd name="adj" fmla="val 16667"/>
              </a:avLst>
            </a:prstGeom>
            <a:solidFill>
              <a:schemeClr val="bg1"/>
            </a:solidFill>
            <a:ln w="9360">
              <a:solidFill>
                <a:srgbClr val="339933"/>
              </a:solidFill>
              <a:round/>
            </a:ln>
          </p:spPr>
          <p:style>
            <a:lnRef idx="0"/>
            <a:fillRef idx="0"/>
            <a:effectRef idx="0"/>
            <a:fontRef idx="minor"/>
          </p:style>
        </p:sp>
        <p:pic>
          <p:nvPicPr>
            <p:cNvPr id="721" name="Picture 8" descr=""/>
            <p:cNvPicPr/>
            <p:nvPr/>
          </p:nvPicPr>
          <p:blipFill>
            <a:blip r:embed="rId3"/>
            <a:stretch/>
          </p:blipFill>
          <p:spPr>
            <a:xfrm>
              <a:off x="4275000" y="6212160"/>
              <a:ext cx="738720" cy="578880"/>
            </a:xfrm>
            <a:prstGeom prst="rect">
              <a:avLst/>
            </a:prstGeom>
            <a:ln>
              <a:noFill/>
            </a:ln>
          </p:spPr>
        </p:pic>
      </p:grpSp>
      <p:sp>
        <p:nvSpPr>
          <p:cNvPr id="722" name="PlaceHolder 3"/>
          <p:cNvSpPr>
            <a:spLocks noGrp="1"/>
          </p:cNvSpPr>
          <p:nvPr>
            <p:ph type="title"/>
          </p:nvPr>
        </p:nvSpPr>
        <p:spPr>
          <a:xfrm>
            <a:off x="468720" y="260280"/>
            <a:ext cx="8229240" cy="1142640"/>
          </a:xfrm>
          <a:prstGeom prst="rect">
            <a:avLst/>
          </a:prstGeom>
        </p:spPr>
        <p:txBody>
          <a:bodyPr anchor="ctr">
            <a:noAutofit/>
          </a:bodyPr>
          <a:p>
            <a:pPr algn="ctr">
              <a:lnSpc>
                <a:spcPct val="100000"/>
              </a:lnSpc>
            </a:pPr>
            <a:r>
              <a:rPr b="0" lang="fr-FR" sz="3600" spc="-1" strike="noStrike">
                <a:solidFill>
                  <a:srgbClr val="006699"/>
                </a:solidFill>
                <a:latin typeface="Arial"/>
                <a:ea typeface="Arial"/>
              </a:rPr>
              <a:t>Cliquez pour modifier le style du masque de titre</a:t>
            </a:r>
            <a:endParaRPr b="0" lang="fr-FR" sz="3600" spc="-1" strike="noStrike">
              <a:solidFill>
                <a:srgbClr val="000000"/>
              </a:solidFill>
              <a:latin typeface="Arial"/>
            </a:endParaRPr>
          </a:p>
        </p:txBody>
      </p:sp>
      <p:sp>
        <p:nvSpPr>
          <p:cNvPr id="723" name="PlaceHolder 4"/>
          <p:cNvSpPr>
            <a:spLocks noGrp="1"/>
          </p:cNvSpPr>
          <p:nvPr>
            <p:ph type="body"/>
          </p:nvPr>
        </p:nvSpPr>
        <p:spPr>
          <a:xfrm>
            <a:off x="468720" y="1628640"/>
            <a:ext cx="8229240" cy="3240000"/>
          </a:xfrm>
          <a:prstGeom prst="rect">
            <a:avLst/>
          </a:prstGeom>
        </p:spPr>
        <p:txBody>
          <a:bodyPr>
            <a:noAutofit/>
          </a:bodyPr>
          <a:p>
            <a:pPr marL="343080" indent="-342720">
              <a:lnSpc>
                <a:spcPct val="100000"/>
              </a:lnSpc>
              <a:spcBef>
                <a:spcPts val="669"/>
              </a:spcBef>
              <a:buClr>
                <a:srgbClr val="c7052b"/>
              </a:buClr>
              <a:buFont typeface="Symbol" charset="2"/>
              <a:buChar char=""/>
            </a:pPr>
            <a:r>
              <a:rPr b="0" lang="fr-FR" sz="2800" spc="-1" strike="noStrike">
                <a:solidFill>
                  <a:srgbClr val="000000"/>
                </a:solidFill>
                <a:latin typeface="Arial"/>
                <a:ea typeface="Arial"/>
              </a:rPr>
              <a:t>Cliquez pour modifier les styles du masque de texte</a:t>
            </a:r>
            <a:endParaRPr b="0" lang="fr-FR" sz="2800" spc="-1" strike="noStrike">
              <a:solidFill>
                <a:srgbClr val="000000"/>
              </a:solidFill>
              <a:latin typeface="Arial"/>
            </a:endParaRPr>
          </a:p>
          <a:p>
            <a:pPr lvl="1" marL="743040" indent="-285480">
              <a:lnSpc>
                <a:spcPct val="100000"/>
              </a:lnSpc>
              <a:spcBef>
                <a:spcPts val="575"/>
              </a:spcBef>
              <a:buClr>
                <a:srgbClr val="339933"/>
              </a:buClr>
              <a:buFont typeface="Arial"/>
              <a:buChar char="–"/>
            </a:pPr>
            <a:r>
              <a:rPr b="0" lang="fr-FR" sz="2400" spc="-1" strike="noStrike">
                <a:solidFill>
                  <a:srgbClr val="000000"/>
                </a:solidFill>
                <a:latin typeface="Arial"/>
                <a:ea typeface="Arial"/>
              </a:rPr>
              <a:t>Deuxième niveau</a:t>
            </a:r>
            <a:endParaRPr b="0" lang="fr-FR" sz="2400" spc="-1" strike="noStrike">
              <a:solidFill>
                <a:srgbClr val="000000"/>
              </a:solidFill>
              <a:latin typeface="Arial"/>
            </a:endParaRPr>
          </a:p>
          <a:p>
            <a:pPr lvl="2" marL="1143000" indent="-228240">
              <a:lnSpc>
                <a:spcPct val="100000"/>
              </a:lnSpc>
              <a:spcBef>
                <a:spcPts val="479"/>
              </a:spcBef>
              <a:buClr>
                <a:srgbClr val="000000"/>
              </a:buClr>
              <a:buFont typeface="Symbol" charset="2"/>
              <a:buChar char=""/>
            </a:pPr>
            <a:r>
              <a:rPr b="0" lang="fr-FR" sz="2000" spc="-1" strike="noStrike">
                <a:solidFill>
                  <a:srgbClr val="000000"/>
                </a:solidFill>
                <a:latin typeface="Arial"/>
                <a:ea typeface="Arial"/>
              </a:rPr>
              <a:t>Troisième niveau</a:t>
            </a:r>
            <a:endParaRPr b="0" lang="fr-FR" sz="2000" spc="-1" strike="noStrike">
              <a:solidFill>
                <a:srgbClr val="000000"/>
              </a:solidFill>
              <a:latin typeface="Arial"/>
            </a:endParaRPr>
          </a:p>
          <a:p>
            <a:pPr lvl="3" marL="1600200" indent="-228240">
              <a:lnSpc>
                <a:spcPct val="100000"/>
              </a:lnSpc>
              <a:spcBef>
                <a:spcPts val="479"/>
              </a:spcBef>
              <a:buClr>
                <a:srgbClr val="000000"/>
              </a:buClr>
              <a:buFont typeface="Symbol" charset="2"/>
              <a:buChar char=""/>
            </a:pPr>
            <a:r>
              <a:rPr b="0" lang="fr-FR" sz="2000" spc="-1" strike="noStrike">
                <a:solidFill>
                  <a:srgbClr val="000000"/>
                </a:solidFill>
                <a:latin typeface="Arial"/>
                <a:ea typeface="Arial"/>
              </a:rPr>
              <a:t>Quatrième niveau</a:t>
            </a:r>
            <a:endParaRPr b="0" lang="fr-FR" sz="2000" spc="-1" strike="noStrike">
              <a:solidFill>
                <a:srgbClr val="000000"/>
              </a:solidFill>
              <a:latin typeface="Arial"/>
            </a:endParaRPr>
          </a:p>
          <a:p>
            <a:pPr lvl="4" marL="2057400" indent="-228240">
              <a:lnSpc>
                <a:spcPct val="100000"/>
              </a:lnSpc>
              <a:spcBef>
                <a:spcPts val="479"/>
              </a:spcBef>
              <a:buClr>
                <a:srgbClr val="000000"/>
              </a:buClr>
              <a:buFont typeface="StarSymbol"/>
              <a:buChar char="»"/>
            </a:pPr>
            <a:r>
              <a:rPr b="0" lang="fr-FR" sz="2000" spc="-1" strike="noStrike">
                <a:solidFill>
                  <a:srgbClr val="000000"/>
                </a:solidFill>
                <a:latin typeface="Arial"/>
              </a:rPr>
              <a:t> </a:t>
            </a:r>
            <a:endParaRPr b="0" lang="fr-FR" sz="2000" spc="-1" strike="noStrike">
              <a:solidFill>
                <a:srgbClr val="000000"/>
              </a:solidFill>
              <a:latin typeface="Arial"/>
            </a:endParaRPr>
          </a:p>
        </p:txBody>
      </p:sp>
      <p:sp>
        <p:nvSpPr>
          <p:cNvPr id="724" name="PlaceHolder 5"/>
          <p:cNvSpPr>
            <a:spLocks noGrp="1"/>
          </p:cNvSpPr>
          <p:nvPr>
            <p:ph type="dt"/>
          </p:nvPr>
        </p:nvSpPr>
        <p:spPr>
          <a:xfrm>
            <a:off x="457200" y="6245280"/>
            <a:ext cx="2133360" cy="475920"/>
          </a:xfrm>
          <a:prstGeom prst="rect">
            <a:avLst/>
          </a:prstGeom>
        </p:spPr>
        <p:txBody>
          <a:bodyPr>
            <a:noAutofit/>
          </a:bodyPr>
          <a:p>
            <a:pPr>
              <a:lnSpc>
                <a:spcPct val="100000"/>
              </a:lnSpc>
            </a:pPr>
            <a:r>
              <a:rPr b="0" lang="fr-FR" sz="1400" spc="-1" strike="noStrike">
                <a:solidFill>
                  <a:srgbClr val="000000"/>
                </a:solidFill>
                <a:latin typeface="Arial"/>
                <a:ea typeface="Arial"/>
              </a:rPr>
              <a:t>23/06/2016</a:t>
            </a:r>
            <a:endParaRPr b="0" lang="fr-FR" sz="1400" spc="-1" strike="noStrike">
              <a:latin typeface="Times New Roman"/>
            </a:endParaRPr>
          </a:p>
        </p:txBody>
      </p:sp>
      <p:sp>
        <p:nvSpPr>
          <p:cNvPr id="725" name="PlaceHolder 6"/>
          <p:cNvSpPr>
            <a:spLocks noGrp="1"/>
          </p:cNvSpPr>
          <p:nvPr>
            <p:ph type="ftr"/>
          </p:nvPr>
        </p:nvSpPr>
        <p:spPr>
          <a:xfrm>
            <a:off x="3124080" y="6245280"/>
            <a:ext cx="2895120" cy="475920"/>
          </a:xfrm>
          <a:prstGeom prst="rect">
            <a:avLst/>
          </a:prstGeom>
        </p:spPr>
        <p:txBody>
          <a:bodyPr>
            <a:noAutofit/>
          </a:bodyPr>
          <a:p>
            <a:pPr algn="ctr">
              <a:lnSpc>
                <a:spcPct val="100000"/>
              </a:lnSpc>
            </a:pPr>
            <a:r>
              <a:rPr b="0" lang="fr-FR" sz="1400" spc="-1" strike="noStrike">
                <a:solidFill>
                  <a:srgbClr val="000000"/>
                </a:solidFill>
                <a:latin typeface="Arial"/>
                <a:ea typeface="Arial"/>
              </a:rPr>
              <a:t>Pôle Habitat - Commission AHI</a:t>
            </a:r>
            <a:endParaRPr b="0" lang="fr-FR" sz="1400" spc="-1" strike="noStrike">
              <a:latin typeface="Times New Roman"/>
            </a:endParaRPr>
          </a:p>
        </p:txBody>
      </p:sp>
      <p:sp>
        <p:nvSpPr>
          <p:cNvPr id="726" name="PlaceHolder 7"/>
          <p:cNvSpPr>
            <a:spLocks noGrp="1"/>
          </p:cNvSpPr>
          <p:nvPr>
            <p:ph type="sldNum"/>
          </p:nvPr>
        </p:nvSpPr>
        <p:spPr>
          <a:xfrm>
            <a:off x="6553080" y="6245280"/>
            <a:ext cx="2133360" cy="475920"/>
          </a:xfrm>
          <a:prstGeom prst="rect">
            <a:avLst/>
          </a:prstGeom>
        </p:spPr>
        <p:txBody>
          <a:bodyPr>
            <a:noAutofit/>
          </a:bodyPr>
          <a:p>
            <a:pPr algn="r">
              <a:lnSpc>
                <a:spcPct val="100000"/>
              </a:lnSpc>
            </a:pPr>
            <a:fld id="{BB3F3C84-4634-44F2-8845-9EB45C2B807C}" type="slidenum">
              <a:rPr b="0" lang="fr-FR" sz="1400" spc="-1" strike="noStrike">
                <a:solidFill>
                  <a:srgbClr val="000000"/>
                </a:solidFill>
                <a:latin typeface="Arial"/>
                <a:ea typeface="Arial"/>
              </a:rPr>
              <a:t>&lt;numéro&gt;</a:t>
            </a:fld>
            <a:endParaRPr b="0" lang="fr-FR" sz="14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 id="2147483866" r:id="rId13"/>
    <p:sldLayoutId id="2147483867" r:id="rId14"/>
    <p:sldLayoutId id="2147483868"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7" name="Picture 15" descr=""/>
          <p:cNvPicPr/>
          <p:nvPr/>
        </p:nvPicPr>
        <p:blipFill>
          <a:blip r:embed="rId2"/>
          <a:stretch/>
        </p:blipFill>
        <p:spPr>
          <a:xfrm>
            <a:off x="0" y="6010200"/>
            <a:ext cx="9143640" cy="847440"/>
          </a:xfrm>
          <a:prstGeom prst="rect">
            <a:avLst/>
          </a:prstGeom>
          <a:ln>
            <a:noFill/>
          </a:ln>
        </p:spPr>
      </p:pic>
      <p:grpSp>
        <p:nvGrpSpPr>
          <p:cNvPr id="48" name="Group 1"/>
          <p:cNvGrpSpPr/>
          <p:nvPr/>
        </p:nvGrpSpPr>
        <p:grpSpPr>
          <a:xfrm>
            <a:off x="4140360" y="6145560"/>
            <a:ext cx="1008000" cy="712080"/>
            <a:chOff x="4140360" y="6145560"/>
            <a:chExt cx="1008000" cy="712080"/>
          </a:xfrm>
        </p:grpSpPr>
        <p:sp>
          <p:nvSpPr>
            <p:cNvPr id="49" name="CustomShape 2"/>
            <p:cNvSpPr/>
            <p:nvPr/>
          </p:nvSpPr>
          <p:spPr>
            <a:xfrm>
              <a:off x="4140360" y="6145560"/>
              <a:ext cx="1008000" cy="712080"/>
            </a:xfrm>
            <a:prstGeom prst="roundRect">
              <a:avLst>
                <a:gd name="adj" fmla="val 16667"/>
              </a:avLst>
            </a:prstGeom>
            <a:solidFill>
              <a:schemeClr val="bg1"/>
            </a:solidFill>
            <a:ln w="9360">
              <a:solidFill>
                <a:srgbClr val="339933"/>
              </a:solidFill>
              <a:round/>
            </a:ln>
          </p:spPr>
          <p:style>
            <a:lnRef idx="0"/>
            <a:fillRef idx="0"/>
            <a:effectRef idx="0"/>
            <a:fontRef idx="minor"/>
          </p:style>
        </p:sp>
        <p:pic>
          <p:nvPicPr>
            <p:cNvPr id="50" name="Picture 8" descr=""/>
            <p:cNvPicPr/>
            <p:nvPr/>
          </p:nvPicPr>
          <p:blipFill>
            <a:blip r:embed="rId3"/>
            <a:stretch/>
          </p:blipFill>
          <p:spPr>
            <a:xfrm>
              <a:off x="4275000" y="6212160"/>
              <a:ext cx="738720" cy="578880"/>
            </a:xfrm>
            <a:prstGeom prst="rect">
              <a:avLst/>
            </a:prstGeom>
            <a:ln>
              <a:noFill/>
            </a:ln>
          </p:spPr>
        </p:pic>
      </p:grpSp>
      <p:sp>
        <p:nvSpPr>
          <p:cNvPr id="51" name="PlaceHolder 3"/>
          <p:cNvSpPr>
            <a:spLocks noGrp="1"/>
          </p:cNvSpPr>
          <p:nvPr>
            <p:ph type="title"/>
          </p:nvPr>
        </p:nvSpPr>
        <p:spPr>
          <a:xfrm>
            <a:off x="468720" y="260280"/>
            <a:ext cx="8229240" cy="1142640"/>
          </a:xfrm>
          <a:prstGeom prst="rect">
            <a:avLst/>
          </a:prstGeom>
        </p:spPr>
        <p:txBody>
          <a:bodyPr anchor="ctr">
            <a:noAutofit/>
          </a:bodyPr>
          <a:p>
            <a:pPr algn="ctr">
              <a:lnSpc>
                <a:spcPct val="100000"/>
              </a:lnSpc>
            </a:pPr>
            <a:r>
              <a:rPr b="0" lang="fr-FR" sz="3600" spc="-1" strike="noStrike">
                <a:solidFill>
                  <a:srgbClr val="006699"/>
                </a:solidFill>
                <a:latin typeface="Arial"/>
                <a:ea typeface="Arial"/>
              </a:rPr>
              <a:t>Cliquez pour modifier le style du titre</a:t>
            </a:r>
            <a:endParaRPr b="0" lang="fr-FR" sz="3600" spc="-1" strike="noStrike">
              <a:solidFill>
                <a:srgbClr val="000000"/>
              </a:solidFill>
              <a:latin typeface="Arial"/>
            </a:endParaRPr>
          </a:p>
        </p:txBody>
      </p:sp>
      <p:sp>
        <p:nvSpPr>
          <p:cNvPr id="52" name="PlaceHolder 4"/>
          <p:cNvSpPr>
            <a:spLocks noGrp="1"/>
          </p:cNvSpPr>
          <p:nvPr>
            <p:ph type="body"/>
          </p:nvPr>
        </p:nvSpPr>
        <p:spPr>
          <a:xfrm>
            <a:off x="468720" y="1628640"/>
            <a:ext cx="8229240" cy="3240000"/>
          </a:xfrm>
          <a:prstGeom prst="rect">
            <a:avLst/>
          </a:prstGeom>
        </p:spPr>
        <p:txBody>
          <a:bodyPr>
            <a:noAutofit/>
          </a:bodyPr>
          <a:p>
            <a:pPr marL="343080" indent="-342720">
              <a:lnSpc>
                <a:spcPct val="100000"/>
              </a:lnSpc>
              <a:spcBef>
                <a:spcPts val="669"/>
              </a:spcBef>
              <a:buClr>
                <a:srgbClr val="c7052b"/>
              </a:buClr>
              <a:buFont typeface="Symbol" charset="2"/>
              <a:buChar char=""/>
            </a:pPr>
            <a:r>
              <a:rPr b="0" lang="fr-FR" sz="2800" spc="-1" strike="noStrike">
                <a:solidFill>
                  <a:srgbClr val="000000"/>
                </a:solidFill>
                <a:latin typeface="Arial"/>
                <a:ea typeface="Arial"/>
              </a:rPr>
              <a:t>Cliquez pour modifier les styles du texte du masque</a:t>
            </a:r>
            <a:endParaRPr b="0" lang="fr-FR" sz="2800" spc="-1" strike="noStrike">
              <a:solidFill>
                <a:srgbClr val="000000"/>
              </a:solidFill>
              <a:latin typeface="Arial"/>
            </a:endParaRPr>
          </a:p>
          <a:p>
            <a:pPr lvl="1" marL="743040" indent="-285480">
              <a:lnSpc>
                <a:spcPct val="100000"/>
              </a:lnSpc>
              <a:spcBef>
                <a:spcPts val="575"/>
              </a:spcBef>
              <a:buClr>
                <a:srgbClr val="339933"/>
              </a:buClr>
              <a:buFont typeface="Arial"/>
              <a:buChar char="–"/>
            </a:pPr>
            <a:r>
              <a:rPr b="0" lang="fr-FR" sz="2400" spc="-1" strike="noStrike">
                <a:solidFill>
                  <a:srgbClr val="000000"/>
                </a:solidFill>
                <a:latin typeface="Arial"/>
                <a:ea typeface="Arial"/>
              </a:rPr>
              <a:t>Deuxième niveau</a:t>
            </a:r>
            <a:endParaRPr b="0" lang="fr-FR" sz="2400" spc="-1" strike="noStrike">
              <a:solidFill>
                <a:srgbClr val="000000"/>
              </a:solidFill>
              <a:latin typeface="Arial"/>
            </a:endParaRPr>
          </a:p>
          <a:p>
            <a:pPr lvl="2" marL="1143000" indent="-228240">
              <a:lnSpc>
                <a:spcPct val="100000"/>
              </a:lnSpc>
              <a:spcBef>
                <a:spcPts val="479"/>
              </a:spcBef>
              <a:buClr>
                <a:srgbClr val="000000"/>
              </a:buClr>
              <a:buFont typeface="Symbol" charset="2"/>
              <a:buChar char=""/>
            </a:pPr>
            <a:r>
              <a:rPr b="0" lang="fr-FR" sz="2000" spc="-1" strike="noStrike">
                <a:solidFill>
                  <a:srgbClr val="000000"/>
                </a:solidFill>
                <a:latin typeface="Arial"/>
                <a:ea typeface="Arial"/>
              </a:rPr>
              <a:t>Troisième niveau</a:t>
            </a:r>
            <a:endParaRPr b="0" lang="fr-FR" sz="2000" spc="-1" strike="noStrike">
              <a:solidFill>
                <a:srgbClr val="000000"/>
              </a:solidFill>
              <a:latin typeface="Arial"/>
            </a:endParaRPr>
          </a:p>
          <a:p>
            <a:pPr lvl="3" marL="1600200" indent="-228240">
              <a:lnSpc>
                <a:spcPct val="100000"/>
              </a:lnSpc>
              <a:spcBef>
                <a:spcPts val="479"/>
              </a:spcBef>
              <a:buClr>
                <a:srgbClr val="000000"/>
              </a:buClr>
              <a:buFont typeface="Symbol" charset="2"/>
              <a:buChar char=""/>
            </a:pPr>
            <a:r>
              <a:rPr b="0" lang="fr-FR" sz="2000" spc="-1" strike="noStrike">
                <a:solidFill>
                  <a:srgbClr val="000000"/>
                </a:solidFill>
                <a:latin typeface="Arial"/>
                <a:ea typeface="Arial"/>
              </a:rPr>
              <a:t>Quatrième niveau</a:t>
            </a:r>
            <a:endParaRPr b="0" lang="fr-FR" sz="2000" spc="-1" strike="noStrike">
              <a:solidFill>
                <a:srgbClr val="000000"/>
              </a:solidFill>
              <a:latin typeface="Arial"/>
            </a:endParaRPr>
          </a:p>
          <a:p>
            <a:pPr lvl="4" marL="2057400" indent="-228240">
              <a:lnSpc>
                <a:spcPct val="100000"/>
              </a:lnSpc>
              <a:spcBef>
                <a:spcPts val="479"/>
              </a:spcBef>
              <a:buClr>
                <a:srgbClr val="000000"/>
              </a:buClr>
              <a:buFont typeface="StarSymbol"/>
              <a:buChar char="»"/>
            </a:pPr>
            <a:r>
              <a:rPr b="0" lang="fr-FR" sz="2000" spc="-1" strike="noStrike">
                <a:solidFill>
                  <a:srgbClr val="000000"/>
                </a:solidFill>
                <a:latin typeface="Arial"/>
              </a:rPr>
              <a:t> </a:t>
            </a:r>
            <a:endParaRPr b="0" lang="fr-FR" sz="2000" spc="-1" strike="noStrike">
              <a:solidFill>
                <a:srgbClr val="000000"/>
              </a:solidFill>
              <a:latin typeface="Arial"/>
            </a:endParaRPr>
          </a:p>
        </p:txBody>
      </p:sp>
      <p:sp>
        <p:nvSpPr>
          <p:cNvPr id="53" name="PlaceHolder 5"/>
          <p:cNvSpPr>
            <a:spLocks noGrp="1"/>
          </p:cNvSpPr>
          <p:nvPr>
            <p:ph type="dt"/>
          </p:nvPr>
        </p:nvSpPr>
        <p:spPr>
          <a:xfrm>
            <a:off x="457200" y="6245280"/>
            <a:ext cx="874080" cy="475920"/>
          </a:xfrm>
          <a:prstGeom prst="rect">
            <a:avLst/>
          </a:prstGeom>
        </p:spPr>
        <p:txBody>
          <a:bodyPr>
            <a:noAutofit/>
          </a:bodyPr>
          <a:p>
            <a:pPr>
              <a:lnSpc>
                <a:spcPct val="100000"/>
              </a:lnSpc>
            </a:pPr>
            <a:r>
              <a:rPr b="0" lang="fr-FR" sz="1000" spc="-1" strike="noStrike">
                <a:solidFill>
                  <a:srgbClr val="000000"/>
                </a:solidFill>
                <a:latin typeface="Arial"/>
                <a:ea typeface="Arial"/>
              </a:rPr>
              <a:t>23/06/2016</a:t>
            </a:r>
            <a:endParaRPr b="0" lang="fr-FR" sz="1000" spc="-1" strike="noStrike">
              <a:latin typeface="Times New Roman"/>
            </a:endParaRPr>
          </a:p>
        </p:txBody>
      </p:sp>
      <p:sp>
        <p:nvSpPr>
          <p:cNvPr id="54" name="PlaceHolder 6"/>
          <p:cNvSpPr>
            <a:spLocks noGrp="1"/>
          </p:cNvSpPr>
          <p:nvPr>
            <p:ph type="ftr"/>
          </p:nvPr>
        </p:nvSpPr>
        <p:spPr>
          <a:xfrm>
            <a:off x="1475640" y="6237720"/>
            <a:ext cx="1944000" cy="475920"/>
          </a:xfrm>
          <a:prstGeom prst="rect">
            <a:avLst/>
          </a:prstGeom>
        </p:spPr>
        <p:txBody>
          <a:bodyPr>
            <a:noAutofit/>
          </a:bodyPr>
          <a:p>
            <a:pPr>
              <a:lnSpc>
                <a:spcPct val="100000"/>
              </a:lnSpc>
            </a:pPr>
            <a:r>
              <a:rPr b="0" lang="fr-FR" sz="1000" spc="-1" strike="noStrike">
                <a:solidFill>
                  <a:srgbClr val="000000"/>
                </a:solidFill>
                <a:latin typeface="Arial"/>
                <a:ea typeface="Arial"/>
              </a:rPr>
              <a:t>Pôle Habitat - Commission AHI</a:t>
            </a:r>
            <a:endParaRPr b="0" lang="fr-FR" sz="1000" spc="-1" strike="noStrike">
              <a:latin typeface="Times New Roman"/>
            </a:endParaRPr>
          </a:p>
        </p:txBody>
      </p:sp>
      <p:sp>
        <p:nvSpPr>
          <p:cNvPr id="55" name="PlaceHolder 7"/>
          <p:cNvSpPr>
            <a:spLocks noGrp="1"/>
          </p:cNvSpPr>
          <p:nvPr>
            <p:ph type="sldNum"/>
          </p:nvPr>
        </p:nvSpPr>
        <p:spPr>
          <a:xfrm>
            <a:off x="8593920" y="6245280"/>
            <a:ext cx="442080" cy="475920"/>
          </a:xfrm>
          <a:prstGeom prst="rect">
            <a:avLst/>
          </a:prstGeom>
        </p:spPr>
        <p:txBody>
          <a:bodyPr>
            <a:noAutofit/>
          </a:bodyPr>
          <a:p>
            <a:pPr algn="r">
              <a:lnSpc>
                <a:spcPct val="100000"/>
              </a:lnSpc>
            </a:pPr>
            <a:fld id="{B51C551E-40BC-4E4B-9325-75D67849DB7F}" type="slidenum">
              <a:rPr b="0" lang="fr-FR" sz="1000" spc="-1" strike="noStrike">
                <a:solidFill>
                  <a:srgbClr val="000000"/>
                </a:solidFill>
                <a:latin typeface="Arial"/>
                <a:ea typeface="Arial"/>
              </a:rPr>
              <a:t>&lt;numéro&gt;</a:t>
            </a:fld>
            <a:endParaRPr b="0" lang="fr-FR" sz="10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92" name="Picture 15" descr=""/>
          <p:cNvPicPr/>
          <p:nvPr/>
        </p:nvPicPr>
        <p:blipFill>
          <a:blip r:embed="rId2"/>
          <a:stretch/>
        </p:blipFill>
        <p:spPr>
          <a:xfrm>
            <a:off x="0" y="6010200"/>
            <a:ext cx="9143640" cy="847440"/>
          </a:xfrm>
          <a:prstGeom prst="rect">
            <a:avLst/>
          </a:prstGeom>
          <a:ln>
            <a:noFill/>
          </a:ln>
        </p:spPr>
      </p:pic>
      <p:grpSp>
        <p:nvGrpSpPr>
          <p:cNvPr id="93" name="Group 1"/>
          <p:cNvGrpSpPr/>
          <p:nvPr/>
        </p:nvGrpSpPr>
        <p:grpSpPr>
          <a:xfrm>
            <a:off x="4140360" y="6145560"/>
            <a:ext cx="1008000" cy="712080"/>
            <a:chOff x="4140360" y="6145560"/>
            <a:chExt cx="1008000" cy="712080"/>
          </a:xfrm>
        </p:grpSpPr>
        <p:sp>
          <p:nvSpPr>
            <p:cNvPr id="94" name="CustomShape 2"/>
            <p:cNvSpPr/>
            <p:nvPr/>
          </p:nvSpPr>
          <p:spPr>
            <a:xfrm>
              <a:off x="4140360" y="6145560"/>
              <a:ext cx="1008000" cy="712080"/>
            </a:xfrm>
            <a:prstGeom prst="roundRect">
              <a:avLst>
                <a:gd name="adj" fmla="val 16667"/>
              </a:avLst>
            </a:prstGeom>
            <a:solidFill>
              <a:schemeClr val="bg1"/>
            </a:solidFill>
            <a:ln w="9360">
              <a:solidFill>
                <a:srgbClr val="339933"/>
              </a:solidFill>
              <a:round/>
            </a:ln>
          </p:spPr>
          <p:style>
            <a:lnRef idx="0"/>
            <a:fillRef idx="0"/>
            <a:effectRef idx="0"/>
            <a:fontRef idx="minor"/>
          </p:style>
        </p:sp>
        <p:pic>
          <p:nvPicPr>
            <p:cNvPr id="95" name="Picture 8" descr=""/>
            <p:cNvPicPr/>
            <p:nvPr/>
          </p:nvPicPr>
          <p:blipFill>
            <a:blip r:embed="rId3"/>
            <a:stretch/>
          </p:blipFill>
          <p:spPr>
            <a:xfrm>
              <a:off x="4275000" y="6212160"/>
              <a:ext cx="738720" cy="578880"/>
            </a:xfrm>
            <a:prstGeom prst="rect">
              <a:avLst/>
            </a:prstGeom>
            <a:ln>
              <a:noFill/>
            </a:ln>
          </p:spPr>
        </p:pic>
      </p:grpSp>
      <p:sp>
        <p:nvSpPr>
          <p:cNvPr id="96" name="PlaceHolder 3"/>
          <p:cNvSpPr>
            <a:spLocks noGrp="1"/>
          </p:cNvSpPr>
          <p:nvPr>
            <p:ph type="title"/>
          </p:nvPr>
        </p:nvSpPr>
        <p:spPr>
          <a:xfrm>
            <a:off x="468720" y="260280"/>
            <a:ext cx="8229240" cy="1142640"/>
          </a:xfrm>
          <a:prstGeom prst="rect">
            <a:avLst/>
          </a:prstGeom>
        </p:spPr>
        <p:txBody>
          <a:bodyPr anchor="ctr">
            <a:noAutofit/>
          </a:bodyPr>
          <a:p>
            <a:pPr algn="ctr">
              <a:lnSpc>
                <a:spcPct val="100000"/>
              </a:lnSpc>
            </a:pPr>
            <a:r>
              <a:rPr b="0" lang="fr-FR" sz="3600" spc="-1" strike="noStrike">
                <a:solidFill>
                  <a:srgbClr val="006699"/>
                </a:solidFill>
                <a:latin typeface="Arial"/>
                <a:ea typeface="Arial"/>
              </a:rPr>
              <a:t>Cliquez pour modifier le style du titre</a:t>
            </a:r>
            <a:endParaRPr b="0" lang="fr-FR" sz="3600" spc="-1" strike="noStrike">
              <a:solidFill>
                <a:srgbClr val="000000"/>
              </a:solidFill>
              <a:latin typeface="Arial"/>
            </a:endParaRPr>
          </a:p>
        </p:txBody>
      </p:sp>
      <p:sp>
        <p:nvSpPr>
          <p:cNvPr id="97" name="PlaceHolder 4"/>
          <p:cNvSpPr>
            <a:spLocks noGrp="1"/>
          </p:cNvSpPr>
          <p:nvPr>
            <p:ph type="body"/>
          </p:nvPr>
        </p:nvSpPr>
        <p:spPr>
          <a:xfrm>
            <a:off x="468720" y="1628640"/>
            <a:ext cx="4038120" cy="3240000"/>
          </a:xfrm>
          <a:prstGeom prst="rect">
            <a:avLst/>
          </a:prstGeom>
        </p:spPr>
        <p:txBody>
          <a:bodyPr>
            <a:noAutofit/>
          </a:bodyPr>
          <a:p>
            <a:pPr marL="343080" indent="-342720">
              <a:lnSpc>
                <a:spcPct val="100000"/>
              </a:lnSpc>
              <a:spcBef>
                <a:spcPts val="669"/>
              </a:spcBef>
              <a:buClr>
                <a:srgbClr val="c7052b"/>
              </a:buClr>
              <a:buFont typeface="Symbol" charset="2"/>
              <a:buChar char=""/>
            </a:pPr>
            <a:r>
              <a:rPr b="0" lang="fr-FR" sz="2800" spc="-1" strike="noStrike">
                <a:solidFill>
                  <a:srgbClr val="000000"/>
                </a:solidFill>
                <a:latin typeface="Arial"/>
                <a:ea typeface="Arial"/>
              </a:rPr>
              <a:t>Cliquez pour modifier les styles du texte du masque</a:t>
            </a:r>
            <a:endParaRPr b="0" lang="fr-FR" sz="2800" spc="-1" strike="noStrike">
              <a:solidFill>
                <a:srgbClr val="000000"/>
              </a:solidFill>
              <a:latin typeface="Arial"/>
            </a:endParaRPr>
          </a:p>
          <a:p>
            <a:pPr lvl="1" marL="743040" indent="-285480">
              <a:lnSpc>
                <a:spcPct val="100000"/>
              </a:lnSpc>
              <a:spcBef>
                <a:spcPts val="575"/>
              </a:spcBef>
              <a:buClr>
                <a:srgbClr val="339933"/>
              </a:buClr>
              <a:buFont typeface="Arial"/>
              <a:buChar char="–"/>
            </a:pPr>
            <a:r>
              <a:rPr b="0" lang="fr-FR" sz="2400" spc="-1" strike="noStrike">
                <a:solidFill>
                  <a:srgbClr val="000000"/>
                </a:solidFill>
                <a:latin typeface="Arial"/>
                <a:ea typeface="Arial"/>
              </a:rPr>
              <a:t>Deuxième niveau</a:t>
            </a:r>
            <a:endParaRPr b="0" lang="fr-FR" sz="2400" spc="-1" strike="noStrike">
              <a:solidFill>
                <a:srgbClr val="000000"/>
              </a:solidFill>
              <a:latin typeface="Arial"/>
            </a:endParaRPr>
          </a:p>
          <a:p>
            <a:pPr lvl="2" marL="1143000" indent="-228240">
              <a:lnSpc>
                <a:spcPct val="100000"/>
              </a:lnSpc>
              <a:spcBef>
                <a:spcPts val="479"/>
              </a:spcBef>
              <a:buClr>
                <a:srgbClr val="000000"/>
              </a:buClr>
              <a:buFont typeface="Symbol" charset="2"/>
              <a:buChar char=""/>
            </a:pPr>
            <a:r>
              <a:rPr b="0" lang="fr-FR" sz="2000" spc="-1" strike="noStrike">
                <a:solidFill>
                  <a:srgbClr val="000000"/>
                </a:solidFill>
                <a:latin typeface="Arial"/>
                <a:ea typeface="Arial"/>
              </a:rPr>
              <a:t>Troisième niveau</a:t>
            </a:r>
            <a:endParaRPr b="0" lang="fr-FR" sz="2000" spc="-1" strike="noStrike">
              <a:solidFill>
                <a:srgbClr val="000000"/>
              </a:solidFill>
              <a:latin typeface="Arial"/>
            </a:endParaRPr>
          </a:p>
          <a:p>
            <a:pPr lvl="3" marL="1600200" indent="-228240">
              <a:lnSpc>
                <a:spcPct val="100000"/>
              </a:lnSpc>
              <a:spcBef>
                <a:spcPts val="479"/>
              </a:spcBef>
              <a:buClr>
                <a:srgbClr val="000000"/>
              </a:buClr>
              <a:buFont typeface="Symbol" charset="2"/>
              <a:buChar char=""/>
            </a:pPr>
            <a:r>
              <a:rPr b="0" lang="fr-FR" sz="1800" spc="-1" strike="noStrike">
                <a:solidFill>
                  <a:srgbClr val="000000"/>
                </a:solidFill>
                <a:latin typeface="Arial"/>
                <a:ea typeface="Arial"/>
              </a:rPr>
              <a:t>Quatrième niveau</a:t>
            </a:r>
            <a:endParaRPr b="0" lang="fr-FR" sz="1800" spc="-1" strike="noStrike">
              <a:solidFill>
                <a:srgbClr val="000000"/>
              </a:solidFill>
              <a:latin typeface="Arial"/>
            </a:endParaRPr>
          </a:p>
          <a:p>
            <a:pPr lvl="4" marL="2057400" indent="-228240">
              <a:lnSpc>
                <a:spcPct val="100000"/>
              </a:lnSpc>
              <a:spcBef>
                <a:spcPts val="479"/>
              </a:spcBef>
              <a:buClr>
                <a:srgbClr val="000000"/>
              </a:buClr>
              <a:buFont typeface="StarSymbol"/>
              <a:buChar char="»"/>
            </a:pPr>
            <a:r>
              <a:rPr b="0" lang="fr-FR" sz="1800" spc="-1" strike="noStrike">
                <a:solidFill>
                  <a:srgbClr val="000000"/>
                </a:solidFill>
                <a:latin typeface="Arial"/>
              </a:rPr>
              <a:t> </a:t>
            </a:r>
            <a:endParaRPr b="0" lang="fr-FR" sz="1800" spc="-1" strike="noStrike">
              <a:solidFill>
                <a:srgbClr val="000000"/>
              </a:solidFill>
              <a:latin typeface="Arial"/>
            </a:endParaRPr>
          </a:p>
        </p:txBody>
      </p:sp>
      <p:sp>
        <p:nvSpPr>
          <p:cNvPr id="98" name="PlaceHolder 5"/>
          <p:cNvSpPr>
            <a:spLocks noGrp="1"/>
          </p:cNvSpPr>
          <p:nvPr>
            <p:ph type="body"/>
          </p:nvPr>
        </p:nvSpPr>
        <p:spPr>
          <a:xfrm>
            <a:off x="4659480" y="1628640"/>
            <a:ext cx="4038120" cy="3240000"/>
          </a:xfrm>
          <a:prstGeom prst="rect">
            <a:avLst/>
          </a:prstGeom>
        </p:spPr>
        <p:txBody>
          <a:bodyPr>
            <a:noAutofit/>
          </a:bodyPr>
          <a:p>
            <a:pPr marL="343080" indent="-342720">
              <a:lnSpc>
                <a:spcPct val="100000"/>
              </a:lnSpc>
              <a:spcBef>
                <a:spcPts val="669"/>
              </a:spcBef>
              <a:buClr>
                <a:srgbClr val="c7052b"/>
              </a:buClr>
              <a:buFont typeface="Symbol" charset="2"/>
              <a:buChar char=""/>
            </a:pPr>
            <a:r>
              <a:rPr b="0" lang="fr-FR" sz="2800" spc="-1" strike="noStrike">
                <a:solidFill>
                  <a:srgbClr val="000000"/>
                </a:solidFill>
                <a:latin typeface="Arial"/>
                <a:ea typeface="Arial"/>
              </a:rPr>
              <a:t>Cliquez pour modifier les styles du texte du masque</a:t>
            </a:r>
            <a:endParaRPr b="0" lang="fr-FR" sz="2800" spc="-1" strike="noStrike">
              <a:solidFill>
                <a:srgbClr val="000000"/>
              </a:solidFill>
              <a:latin typeface="Arial"/>
            </a:endParaRPr>
          </a:p>
          <a:p>
            <a:pPr lvl="1" marL="743040" indent="-285480">
              <a:lnSpc>
                <a:spcPct val="100000"/>
              </a:lnSpc>
              <a:spcBef>
                <a:spcPts val="575"/>
              </a:spcBef>
              <a:buClr>
                <a:srgbClr val="339933"/>
              </a:buClr>
              <a:buFont typeface="Arial"/>
              <a:buChar char="–"/>
            </a:pPr>
            <a:r>
              <a:rPr b="0" lang="fr-FR" sz="2400" spc="-1" strike="noStrike">
                <a:solidFill>
                  <a:srgbClr val="000000"/>
                </a:solidFill>
                <a:latin typeface="Arial"/>
                <a:ea typeface="Arial"/>
              </a:rPr>
              <a:t>Deuxième niveau</a:t>
            </a:r>
            <a:endParaRPr b="0" lang="fr-FR" sz="2400" spc="-1" strike="noStrike">
              <a:solidFill>
                <a:srgbClr val="000000"/>
              </a:solidFill>
              <a:latin typeface="Arial"/>
            </a:endParaRPr>
          </a:p>
          <a:p>
            <a:pPr lvl="2" marL="1143000" indent="-228240">
              <a:lnSpc>
                <a:spcPct val="100000"/>
              </a:lnSpc>
              <a:spcBef>
                <a:spcPts val="479"/>
              </a:spcBef>
              <a:buClr>
                <a:srgbClr val="000000"/>
              </a:buClr>
              <a:buFont typeface="Symbol" charset="2"/>
              <a:buChar char=""/>
            </a:pPr>
            <a:r>
              <a:rPr b="0" lang="fr-FR" sz="2000" spc="-1" strike="noStrike">
                <a:solidFill>
                  <a:srgbClr val="000000"/>
                </a:solidFill>
                <a:latin typeface="Arial"/>
                <a:ea typeface="Arial"/>
              </a:rPr>
              <a:t>Troisième niveau</a:t>
            </a:r>
            <a:endParaRPr b="0" lang="fr-FR" sz="2000" spc="-1" strike="noStrike">
              <a:solidFill>
                <a:srgbClr val="000000"/>
              </a:solidFill>
              <a:latin typeface="Arial"/>
            </a:endParaRPr>
          </a:p>
          <a:p>
            <a:pPr lvl="3" marL="1600200" indent="-228240">
              <a:lnSpc>
                <a:spcPct val="100000"/>
              </a:lnSpc>
              <a:spcBef>
                <a:spcPts val="479"/>
              </a:spcBef>
              <a:buClr>
                <a:srgbClr val="000000"/>
              </a:buClr>
              <a:buFont typeface="Symbol" charset="2"/>
              <a:buChar char=""/>
            </a:pPr>
            <a:r>
              <a:rPr b="0" lang="fr-FR" sz="1800" spc="-1" strike="noStrike">
                <a:solidFill>
                  <a:srgbClr val="000000"/>
                </a:solidFill>
                <a:latin typeface="Arial"/>
                <a:ea typeface="Arial"/>
              </a:rPr>
              <a:t>Quatrième niveau</a:t>
            </a:r>
            <a:endParaRPr b="0" lang="fr-FR" sz="1800" spc="-1" strike="noStrike">
              <a:solidFill>
                <a:srgbClr val="000000"/>
              </a:solidFill>
              <a:latin typeface="Arial"/>
            </a:endParaRPr>
          </a:p>
          <a:p>
            <a:pPr lvl="4" marL="2057400" indent="-228240">
              <a:lnSpc>
                <a:spcPct val="100000"/>
              </a:lnSpc>
              <a:spcBef>
                <a:spcPts val="479"/>
              </a:spcBef>
              <a:buClr>
                <a:srgbClr val="000000"/>
              </a:buClr>
              <a:buFont typeface="StarSymbol"/>
              <a:buChar char="»"/>
            </a:pPr>
            <a:r>
              <a:rPr b="0" lang="fr-FR" sz="1800" spc="-1" strike="noStrike">
                <a:solidFill>
                  <a:srgbClr val="000000"/>
                </a:solidFill>
                <a:latin typeface="Arial"/>
              </a:rPr>
              <a:t> </a:t>
            </a:r>
            <a:endParaRPr b="0" lang="fr-FR" sz="1800" spc="-1" strike="noStrike">
              <a:solidFill>
                <a:srgbClr val="000000"/>
              </a:solidFill>
              <a:latin typeface="Arial"/>
            </a:endParaRPr>
          </a:p>
        </p:txBody>
      </p:sp>
      <p:sp>
        <p:nvSpPr>
          <p:cNvPr id="99" name="PlaceHolder 6"/>
          <p:cNvSpPr>
            <a:spLocks noGrp="1"/>
          </p:cNvSpPr>
          <p:nvPr>
            <p:ph type="dt"/>
          </p:nvPr>
        </p:nvSpPr>
        <p:spPr>
          <a:xfrm>
            <a:off x="457200" y="6245280"/>
            <a:ext cx="2133360" cy="475920"/>
          </a:xfrm>
          <a:prstGeom prst="rect">
            <a:avLst/>
          </a:prstGeom>
        </p:spPr>
        <p:txBody>
          <a:bodyPr>
            <a:noAutofit/>
          </a:bodyPr>
          <a:p>
            <a:pPr>
              <a:lnSpc>
                <a:spcPct val="100000"/>
              </a:lnSpc>
            </a:pPr>
            <a:r>
              <a:rPr b="0" lang="fr-FR" sz="1400" spc="-1" strike="noStrike">
                <a:solidFill>
                  <a:srgbClr val="000000"/>
                </a:solidFill>
                <a:latin typeface="Arial"/>
                <a:ea typeface="Arial"/>
              </a:rPr>
              <a:t>23/06/2016</a:t>
            </a:r>
            <a:endParaRPr b="0" lang="fr-FR" sz="1400" spc="-1" strike="noStrike">
              <a:latin typeface="Times New Roman"/>
            </a:endParaRPr>
          </a:p>
        </p:txBody>
      </p:sp>
      <p:sp>
        <p:nvSpPr>
          <p:cNvPr id="100" name="PlaceHolder 7"/>
          <p:cNvSpPr>
            <a:spLocks noGrp="1"/>
          </p:cNvSpPr>
          <p:nvPr>
            <p:ph type="ftr"/>
          </p:nvPr>
        </p:nvSpPr>
        <p:spPr>
          <a:xfrm>
            <a:off x="3124080" y="6245280"/>
            <a:ext cx="2895120" cy="475920"/>
          </a:xfrm>
          <a:prstGeom prst="rect">
            <a:avLst/>
          </a:prstGeom>
        </p:spPr>
        <p:txBody>
          <a:bodyPr>
            <a:noAutofit/>
          </a:bodyPr>
          <a:p>
            <a:pPr algn="ctr">
              <a:lnSpc>
                <a:spcPct val="100000"/>
              </a:lnSpc>
            </a:pPr>
            <a:r>
              <a:rPr b="0" lang="fr-FR" sz="1400" spc="-1" strike="noStrike">
                <a:solidFill>
                  <a:srgbClr val="000000"/>
                </a:solidFill>
                <a:latin typeface="Arial"/>
                <a:ea typeface="Arial"/>
              </a:rPr>
              <a:t>Pôle Habitat - Commission AHI</a:t>
            </a:r>
            <a:endParaRPr b="0" lang="fr-FR" sz="1400" spc="-1" strike="noStrike">
              <a:latin typeface="Times New Roman"/>
            </a:endParaRPr>
          </a:p>
        </p:txBody>
      </p:sp>
      <p:sp>
        <p:nvSpPr>
          <p:cNvPr id="101" name="PlaceHolder 8"/>
          <p:cNvSpPr>
            <a:spLocks noGrp="1"/>
          </p:cNvSpPr>
          <p:nvPr>
            <p:ph type="sldNum"/>
          </p:nvPr>
        </p:nvSpPr>
        <p:spPr>
          <a:xfrm>
            <a:off x="6553080" y="6245280"/>
            <a:ext cx="2133360" cy="475920"/>
          </a:xfrm>
          <a:prstGeom prst="rect">
            <a:avLst/>
          </a:prstGeom>
        </p:spPr>
        <p:txBody>
          <a:bodyPr>
            <a:noAutofit/>
          </a:bodyPr>
          <a:p>
            <a:pPr algn="r">
              <a:lnSpc>
                <a:spcPct val="100000"/>
              </a:lnSpc>
            </a:pPr>
            <a:fld id="{28B928A3-279C-42C6-8469-2C95765EF7FE}" type="slidenum">
              <a:rPr b="0" lang="fr-FR" sz="1400" spc="-1" strike="noStrike">
                <a:solidFill>
                  <a:srgbClr val="000000"/>
                </a:solidFill>
                <a:latin typeface="Arial"/>
                <a:ea typeface="Arial"/>
              </a:rPr>
              <a:t>&lt;numéro&gt;</a:t>
            </a:fld>
            <a:endParaRPr b="0" lang="fr-FR" sz="14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38" name="Picture 15" descr=""/>
          <p:cNvPicPr/>
          <p:nvPr/>
        </p:nvPicPr>
        <p:blipFill>
          <a:blip r:embed="rId2"/>
          <a:stretch/>
        </p:blipFill>
        <p:spPr>
          <a:xfrm>
            <a:off x="0" y="6010200"/>
            <a:ext cx="9143640" cy="847440"/>
          </a:xfrm>
          <a:prstGeom prst="rect">
            <a:avLst/>
          </a:prstGeom>
          <a:ln>
            <a:noFill/>
          </a:ln>
        </p:spPr>
      </p:pic>
      <p:grpSp>
        <p:nvGrpSpPr>
          <p:cNvPr id="139" name="Group 1"/>
          <p:cNvGrpSpPr/>
          <p:nvPr/>
        </p:nvGrpSpPr>
        <p:grpSpPr>
          <a:xfrm>
            <a:off x="4140360" y="6145560"/>
            <a:ext cx="1008000" cy="712080"/>
            <a:chOff x="4140360" y="6145560"/>
            <a:chExt cx="1008000" cy="712080"/>
          </a:xfrm>
        </p:grpSpPr>
        <p:sp>
          <p:nvSpPr>
            <p:cNvPr id="140" name="CustomShape 2"/>
            <p:cNvSpPr/>
            <p:nvPr/>
          </p:nvSpPr>
          <p:spPr>
            <a:xfrm>
              <a:off x="4140360" y="6145560"/>
              <a:ext cx="1008000" cy="712080"/>
            </a:xfrm>
            <a:prstGeom prst="roundRect">
              <a:avLst>
                <a:gd name="adj" fmla="val 16667"/>
              </a:avLst>
            </a:prstGeom>
            <a:solidFill>
              <a:schemeClr val="bg1"/>
            </a:solidFill>
            <a:ln w="9360">
              <a:solidFill>
                <a:srgbClr val="339933"/>
              </a:solidFill>
              <a:round/>
            </a:ln>
          </p:spPr>
          <p:style>
            <a:lnRef idx="0"/>
            <a:fillRef idx="0"/>
            <a:effectRef idx="0"/>
            <a:fontRef idx="minor"/>
          </p:style>
        </p:sp>
        <p:pic>
          <p:nvPicPr>
            <p:cNvPr id="141" name="Picture 8" descr=""/>
            <p:cNvPicPr/>
            <p:nvPr/>
          </p:nvPicPr>
          <p:blipFill>
            <a:blip r:embed="rId3"/>
            <a:stretch/>
          </p:blipFill>
          <p:spPr>
            <a:xfrm>
              <a:off x="4275000" y="6212160"/>
              <a:ext cx="738720" cy="578880"/>
            </a:xfrm>
            <a:prstGeom prst="rect">
              <a:avLst/>
            </a:prstGeom>
            <a:ln>
              <a:noFill/>
            </a:ln>
          </p:spPr>
        </p:pic>
      </p:grpSp>
      <p:sp>
        <p:nvSpPr>
          <p:cNvPr id="142" name="PlaceHolder 3"/>
          <p:cNvSpPr>
            <a:spLocks noGrp="1"/>
          </p:cNvSpPr>
          <p:nvPr>
            <p:ph type="title"/>
          </p:nvPr>
        </p:nvSpPr>
        <p:spPr>
          <a:xfrm>
            <a:off x="468720" y="260280"/>
            <a:ext cx="8229240" cy="1142640"/>
          </a:xfrm>
          <a:prstGeom prst="rect">
            <a:avLst/>
          </a:prstGeom>
        </p:spPr>
        <p:txBody>
          <a:bodyPr anchor="ctr">
            <a:noAutofit/>
          </a:bodyPr>
          <a:p>
            <a:pPr algn="ctr">
              <a:lnSpc>
                <a:spcPct val="100000"/>
              </a:lnSpc>
            </a:pPr>
            <a:r>
              <a:rPr b="0" lang="fr-FR" sz="3600" spc="-1" strike="noStrike">
                <a:solidFill>
                  <a:srgbClr val="006699"/>
                </a:solidFill>
                <a:latin typeface="Arial"/>
                <a:ea typeface="Arial"/>
              </a:rPr>
              <a:t>Cliquez pour modifier le style du masque de titre</a:t>
            </a:r>
            <a:endParaRPr b="0" lang="fr-FR" sz="3600" spc="-1" strike="noStrike">
              <a:solidFill>
                <a:srgbClr val="000000"/>
              </a:solidFill>
              <a:latin typeface="Arial"/>
            </a:endParaRPr>
          </a:p>
        </p:txBody>
      </p:sp>
      <p:sp>
        <p:nvSpPr>
          <p:cNvPr id="143" name="PlaceHolder 4"/>
          <p:cNvSpPr>
            <a:spLocks noGrp="1"/>
          </p:cNvSpPr>
          <p:nvPr>
            <p:ph type="body"/>
          </p:nvPr>
        </p:nvSpPr>
        <p:spPr>
          <a:xfrm>
            <a:off x="468720" y="1628640"/>
            <a:ext cx="8229240" cy="3240000"/>
          </a:xfrm>
          <a:prstGeom prst="rect">
            <a:avLst/>
          </a:prstGeom>
        </p:spPr>
        <p:txBody>
          <a:bodyPr>
            <a:noAutofit/>
          </a:bodyPr>
          <a:p>
            <a:pPr marL="343080" indent="-342720">
              <a:lnSpc>
                <a:spcPct val="100000"/>
              </a:lnSpc>
              <a:spcBef>
                <a:spcPts val="669"/>
              </a:spcBef>
              <a:buClr>
                <a:srgbClr val="c7052b"/>
              </a:buClr>
              <a:buFont typeface="Symbol" charset="2"/>
              <a:buChar char=""/>
            </a:pPr>
            <a:r>
              <a:rPr b="0" lang="fr-FR" sz="2800" spc="-1" strike="noStrike">
                <a:solidFill>
                  <a:srgbClr val="000000"/>
                </a:solidFill>
                <a:latin typeface="Arial"/>
                <a:ea typeface="Arial"/>
              </a:rPr>
              <a:t>Cliquez pour modifier les styles du masque de texte</a:t>
            </a:r>
            <a:endParaRPr b="0" lang="fr-FR" sz="2800" spc="-1" strike="noStrike">
              <a:solidFill>
                <a:srgbClr val="000000"/>
              </a:solidFill>
              <a:latin typeface="Arial"/>
            </a:endParaRPr>
          </a:p>
          <a:p>
            <a:pPr lvl="1" marL="743040" indent="-285480">
              <a:lnSpc>
                <a:spcPct val="100000"/>
              </a:lnSpc>
              <a:spcBef>
                <a:spcPts val="575"/>
              </a:spcBef>
              <a:buClr>
                <a:srgbClr val="339933"/>
              </a:buClr>
              <a:buFont typeface="Arial"/>
              <a:buChar char="–"/>
            </a:pPr>
            <a:r>
              <a:rPr b="0" lang="fr-FR" sz="2400" spc="-1" strike="noStrike">
                <a:solidFill>
                  <a:srgbClr val="000000"/>
                </a:solidFill>
                <a:latin typeface="Arial"/>
                <a:ea typeface="Arial"/>
              </a:rPr>
              <a:t>Deuxième niveau</a:t>
            </a:r>
            <a:endParaRPr b="0" lang="fr-FR" sz="2400" spc="-1" strike="noStrike">
              <a:solidFill>
                <a:srgbClr val="000000"/>
              </a:solidFill>
              <a:latin typeface="Arial"/>
            </a:endParaRPr>
          </a:p>
          <a:p>
            <a:pPr lvl="2" marL="1143000" indent="-228240">
              <a:lnSpc>
                <a:spcPct val="100000"/>
              </a:lnSpc>
              <a:spcBef>
                <a:spcPts val="479"/>
              </a:spcBef>
              <a:buClr>
                <a:srgbClr val="000000"/>
              </a:buClr>
              <a:buFont typeface="Symbol" charset="2"/>
              <a:buChar char=""/>
            </a:pPr>
            <a:r>
              <a:rPr b="0" lang="fr-FR" sz="2000" spc="-1" strike="noStrike">
                <a:solidFill>
                  <a:srgbClr val="000000"/>
                </a:solidFill>
                <a:latin typeface="Arial"/>
                <a:ea typeface="Arial"/>
              </a:rPr>
              <a:t>Troisième niveau</a:t>
            </a:r>
            <a:endParaRPr b="0" lang="fr-FR" sz="2000" spc="-1" strike="noStrike">
              <a:solidFill>
                <a:srgbClr val="000000"/>
              </a:solidFill>
              <a:latin typeface="Arial"/>
            </a:endParaRPr>
          </a:p>
          <a:p>
            <a:pPr lvl="3" marL="1600200" indent="-228240">
              <a:lnSpc>
                <a:spcPct val="100000"/>
              </a:lnSpc>
              <a:spcBef>
                <a:spcPts val="479"/>
              </a:spcBef>
              <a:buClr>
                <a:srgbClr val="000000"/>
              </a:buClr>
              <a:buFont typeface="Symbol" charset="2"/>
              <a:buChar char=""/>
            </a:pPr>
            <a:r>
              <a:rPr b="0" lang="fr-FR" sz="2000" spc="-1" strike="noStrike">
                <a:solidFill>
                  <a:srgbClr val="000000"/>
                </a:solidFill>
                <a:latin typeface="Arial"/>
                <a:ea typeface="Arial"/>
              </a:rPr>
              <a:t>Quatrième niveau</a:t>
            </a:r>
            <a:endParaRPr b="0" lang="fr-FR" sz="2000" spc="-1" strike="noStrike">
              <a:solidFill>
                <a:srgbClr val="000000"/>
              </a:solidFill>
              <a:latin typeface="Arial"/>
            </a:endParaRPr>
          </a:p>
          <a:p>
            <a:pPr lvl="4" marL="2057400" indent="-228240">
              <a:lnSpc>
                <a:spcPct val="100000"/>
              </a:lnSpc>
              <a:spcBef>
                <a:spcPts val="479"/>
              </a:spcBef>
              <a:buClr>
                <a:srgbClr val="000000"/>
              </a:buClr>
              <a:buFont typeface="StarSymbol"/>
              <a:buChar char="»"/>
            </a:pPr>
            <a:r>
              <a:rPr b="0" lang="fr-FR" sz="2000" spc="-1" strike="noStrike">
                <a:solidFill>
                  <a:srgbClr val="000000"/>
                </a:solidFill>
                <a:latin typeface="Arial"/>
              </a:rPr>
              <a:t> </a:t>
            </a:r>
            <a:endParaRPr b="0" lang="fr-FR" sz="2000" spc="-1" strike="noStrike">
              <a:solidFill>
                <a:srgbClr val="000000"/>
              </a:solidFill>
              <a:latin typeface="Arial"/>
            </a:endParaRPr>
          </a:p>
        </p:txBody>
      </p:sp>
      <p:sp>
        <p:nvSpPr>
          <p:cNvPr id="144" name="PlaceHolder 5"/>
          <p:cNvSpPr>
            <a:spLocks noGrp="1"/>
          </p:cNvSpPr>
          <p:nvPr>
            <p:ph type="dt"/>
          </p:nvPr>
        </p:nvSpPr>
        <p:spPr>
          <a:xfrm>
            <a:off x="457200" y="6245280"/>
            <a:ext cx="2133360" cy="475920"/>
          </a:xfrm>
          <a:prstGeom prst="rect">
            <a:avLst/>
          </a:prstGeom>
        </p:spPr>
        <p:txBody>
          <a:bodyPr>
            <a:noAutofit/>
          </a:bodyPr>
          <a:p>
            <a:pPr>
              <a:lnSpc>
                <a:spcPct val="100000"/>
              </a:lnSpc>
            </a:pPr>
            <a:r>
              <a:rPr b="0" lang="fr-FR" sz="1400" spc="-1" strike="noStrike">
                <a:solidFill>
                  <a:srgbClr val="000000"/>
                </a:solidFill>
                <a:latin typeface="Arial"/>
                <a:ea typeface="Arial"/>
              </a:rPr>
              <a:t>23/06/2016</a:t>
            </a:r>
            <a:endParaRPr b="0" lang="fr-FR" sz="1400" spc="-1" strike="noStrike">
              <a:latin typeface="Times New Roman"/>
            </a:endParaRPr>
          </a:p>
        </p:txBody>
      </p:sp>
      <p:sp>
        <p:nvSpPr>
          <p:cNvPr id="145" name="PlaceHolder 6"/>
          <p:cNvSpPr>
            <a:spLocks noGrp="1"/>
          </p:cNvSpPr>
          <p:nvPr>
            <p:ph type="ftr"/>
          </p:nvPr>
        </p:nvSpPr>
        <p:spPr>
          <a:xfrm>
            <a:off x="3124080" y="6245280"/>
            <a:ext cx="2895120" cy="475920"/>
          </a:xfrm>
          <a:prstGeom prst="rect">
            <a:avLst/>
          </a:prstGeom>
        </p:spPr>
        <p:txBody>
          <a:bodyPr>
            <a:noAutofit/>
          </a:bodyPr>
          <a:p>
            <a:pPr algn="ctr">
              <a:lnSpc>
                <a:spcPct val="100000"/>
              </a:lnSpc>
            </a:pPr>
            <a:r>
              <a:rPr b="0" lang="fr-FR" sz="1400" spc="-1" strike="noStrike">
                <a:solidFill>
                  <a:srgbClr val="000000"/>
                </a:solidFill>
                <a:latin typeface="Arial"/>
                <a:ea typeface="Arial"/>
              </a:rPr>
              <a:t>Pôle Habitat - Commission AHI</a:t>
            </a:r>
            <a:endParaRPr b="0" lang="fr-FR" sz="1400" spc="-1" strike="noStrike">
              <a:latin typeface="Times New Roman"/>
            </a:endParaRPr>
          </a:p>
        </p:txBody>
      </p:sp>
      <p:sp>
        <p:nvSpPr>
          <p:cNvPr id="146" name="PlaceHolder 7"/>
          <p:cNvSpPr>
            <a:spLocks noGrp="1"/>
          </p:cNvSpPr>
          <p:nvPr>
            <p:ph type="sldNum"/>
          </p:nvPr>
        </p:nvSpPr>
        <p:spPr>
          <a:xfrm>
            <a:off x="6553080" y="6245280"/>
            <a:ext cx="2133360" cy="475920"/>
          </a:xfrm>
          <a:prstGeom prst="rect">
            <a:avLst/>
          </a:prstGeom>
        </p:spPr>
        <p:txBody>
          <a:bodyPr>
            <a:noAutofit/>
          </a:bodyPr>
          <a:p>
            <a:pPr algn="r">
              <a:lnSpc>
                <a:spcPct val="100000"/>
              </a:lnSpc>
            </a:pPr>
            <a:fld id="{3CDA7729-556C-4914-A6D8-F56E8D6A203D}" type="slidenum">
              <a:rPr b="0" lang="fr-FR" sz="1400" spc="-1" strike="noStrike">
                <a:solidFill>
                  <a:srgbClr val="000000"/>
                </a:solidFill>
                <a:latin typeface="Arial"/>
                <a:ea typeface="Arial"/>
              </a:rPr>
              <a:t>&lt;numéro&gt;</a:t>
            </a:fld>
            <a:endParaRPr b="0" lang="fr-FR" sz="14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83" name="Picture 15" descr=""/>
          <p:cNvPicPr/>
          <p:nvPr/>
        </p:nvPicPr>
        <p:blipFill>
          <a:blip r:embed="rId2"/>
          <a:stretch/>
        </p:blipFill>
        <p:spPr>
          <a:xfrm>
            <a:off x="0" y="6010200"/>
            <a:ext cx="9143640" cy="847440"/>
          </a:xfrm>
          <a:prstGeom prst="rect">
            <a:avLst/>
          </a:prstGeom>
          <a:ln>
            <a:noFill/>
          </a:ln>
        </p:spPr>
      </p:pic>
      <p:grpSp>
        <p:nvGrpSpPr>
          <p:cNvPr id="184" name="Group 1"/>
          <p:cNvGrpSpPr/>
          <p:nvPr/>
        </p:nvGrpSpPr>
        <p:grpSpPr>
          <a:xfrm>
            <a:off x="4140360" y="6145560"/>
            <a:ext cx="1008000" cy="712080"/>
            <a:chOff x="4140360" y="6145560"/>
            <a:chExt cx="1008000" cy="712080"/>
          </a:xfrm>
        </p:grpSpPr>
        <p:sp>
          <p:nvSpPr>
            <p:cNvPr id="185" name="CustomShape 2"/>
            <p:cNvSpPr/>
            <p:nvPr/>
          </p:nvSpPr>
          <p:spPr>
            <a:xfrm>
              <a:off x="4140360" y="6145560"/>
              <a:ext cx="1008000" cy="712080"/>
            </a:xfrm>
            <a:prstGeom prst="roundRect">
              <a:avLst>
                <a:gd name="adj" fmla="val 16667"/>
              </a:avLst>
            </a:prstGeom>
            <a:solidFill>
              <a:schemeClr val="bg1"/>
            </a:solidFill>
            <a:ln w="9360">
              <a:solidFill>
                <a:srgbClr val="339933"/>
              </a:solidFill>
              <a:round/>
            </a:ln>
          </p:spPr>
          <p:style>
            <a:lnRef idx="0"/>
            <a:fillRef idx="0"/>
            <a:effectRef idx="0"/>
            <a:fontRef idx="minor"/>
          </p:style>
        </p:sp>
        <p:pic>
          <p:nvPicPr>
            <p:cNvPr id="186" name="Picture 8" descr=""/>
            <p:cNvPicPr/>
            <p:nvPr/>
          </p:nvPicPr>
          <p:blipFill>
            <a:blip r:embed="rId3"/>
            <a:stretch/>
          </p:blipFill>
          <p:spPr>
            <a:xfrm>
              <a:off x="4275000" y="6212160"/>
              <a:ext cx="738720" cy="578880"/>
            </a:xfrm>
            <a:prstGeom prst="rect">
              <a:avLst/>
            </a:prstGeom>
            <a:ln>
              <a:noFill/>
            </a:ln>
          </p:spPr>
        </p:pic>
      </p:grpSp>
      <p:sp>
        <p:nvSpPr>
          <p:cNvPr id="187" name="PlaceHolder 3"/>
          <p:cNvSpPr>
            <a:spLocks noGrp="1"/>
          </p:cNvSpPr>
          <p:nvPr>
            <p:ph type="title"/>
          </p:nvPr>
        </p:nvSpPr>
        <p:spPr>
          <a:xfrm>
            <a:off x="468720" y="260280"/>
            <a:ext cx="8229240" cy="1142640"/>
          </a:xfrm>
          <a:prstGeom prst="rect">
            <a:avLst/>
          </a:prstGeom>
        </p:spPr>
        <p:txBody>
          <a:bodyPr anchor="ctr">
            <a:noAutofit/>
          </a:bodyPr>
          <a:p>
            <a:pPr algn="ctr">
              <a:lnSpc>
                <a:spcPct val="100000"/>
              </a:lnSpc>
            </a:pPr>
            <a:r>
              <a:rPr b="0" lang="fr-FR" sz="3600" spc="-1" strike="noStrike">
                <a:solidFill>
                  <a:srgbClr val="006699"/>
                </a:solidFill>
                <a:latin typeface="Arial"/>
                <a:ea typeface="Arial"/>
              </a:rPr>
              <a:t>Cliquez pour modifier le style du masque de titre</a:t>
            </a:r>
            <a:endParaRPr b="0" lang="fr-FR" sz="3600" spc="-1" strike="noStrike">
              <a:solidFill>
                <a:srgbClr val="000000"/>
              </a:solidFill>
              <a:latin typeface="Arial"/>
            </a:endParaRPr>
          </a:p>
        </p:txBody>
      </p:sp>
      <p:sp>
        <p:nvSpPr>
          <p:cNvPr id="188" name="PlaceHolder 4"/>
          <p:cNvSpPr>
            <a:spLocks noGrp="1"/>
          </p:cNvSpPr>
          <p:nvPr>
            <p:ph type="body"/>
          </p:nvPr>
        </p:nvSpPr>
        <p:spPr>
          <a:xfrm>
            <a:off x="457200" y="1600200"/>
            <a:ext cx="4038120" cy="4525920"/>
          </a:xfrm>
          <a:prstGeom prst="rect">
            <a:avLst/>
          </a:prstGeom>
        </p:spPr>
        <p:txBody>
          <a:bodyPr>
            <a:noAutofit/>
          </a:bodyPr>
          <a:p>
            <a:pPr marL="343080" indent="-342720">
              <a:lnSpc>
                <a:spcPct val="100000"/>
              </a:lnSpc>
              <a:spcBef>
                <a:spcPts val="669"/>
              </a:spcBef>
              <a:buClr>
                <a:srgbClr val="c7052b"/>
              </a:buClr>
              <a:buFont typeface="Symbol" charset="2"/>
              <a:buChar char=""/>
            </a:pPr>
            <a:r>
              <a:rPr b="0" lang="fr-FR" sz="2800" spc="-1" strike="noStrike">
                <a:solidFill>
                  <a:srgbClr val="000000"/>
                </a:solidFill>
                <a:latin typeface="Arial"/>
                <a:ea typeface="Arial"/>
              </a:rPr>
              <a:t>Cliquez pour modifier les styles du masque de texte</a:t>
            </a:r>
            <a:endParaRPr b="0" lang="fr-FR" sz="2800" spc="-1" strike="noStrike">
              <a:solidFill>
                <a:srgbClr val="000000"/>
              </a:solidFill>
              <a:latin typeface="Arial"/>
            </a:endParaRPr>
          </a:p>
          <a:p>
            <a:pPr lvl="1" marL="743040" indent="-285480">
              <a:lnSpc>
                <a:spcPct val="100000"/>
              </a:lnSpc>
              <a:spcBef>
                <a:spcPts val="575"/>
              </a:spcBef>
              <a:buClr>
                <a:srgbClr val="339933"/>
              </a:buClr>
              <a:buFont typeface="Arial"/>
              <a:buChar char="–"/>
            </a:pPr>
            <a:r>
              <a:rPr b="0" lang="fr-FR" sz="2400" spc="-1" strike="noStrike">
                <a:solidFill>
                  <a:srgbClr val="000000"/>
                </a:solidFill>
                <a:latin typeface="Arial"/>
                <a:ea typeface="Arial"/>
              </a:rPr>
              <a:t>Deuxième niveau</a:t>
            </a:r>
            <a:endParaRPr b="0" lang="fr-FR" sz="2400" spc="-1" strike="noStrike">
              <a:solidFill>
                <a:srgbClr val="000000"/>
              </a:solidFill>
              <a:latin typeface="Arial"/>
            </a:endParaRPr>
          </a:p>
          <a:p>
            <a:pPr lvl="2" marL="1143000" indent="-228240">
              <a:lnSpc>
                <a:spcPct val="100000"/>
              </a:lnSpc>
              <a:spcBef>
                <a:spcPts val="479"/>
              </a:spcBef>
              <a:buClr>
                <a:srgbClr val="000000"/>
              </a:buClr>
              <a:buFont typeface="Symbol" charset="2"/>
              <a:buChar char=""/>
            </a:pPr>
            <a:r>
              <a:rPr b="0" lang="fr-FR" sz="2000" spc="-1" strike="noStrike">
                <a:solidFill>
                  <a:srgbClr val="000000"/>
                </a:solidFill>
                <a:latin typeface="Arial"/>
                <a:ea typeface="Arial"/>
              </a:rPr>
              <a:t>Troisième niveau</a:t>
            </a:r>
            <a:endParaRPr b="0" lang="fr-FR" sz="2000" spc="-1" strike="noStrike">
              <a:solidFill>
                <a:srgbClr val="000000"/>
              </a:solidFill>
              <a:latin typeface="Arial"/>
            </a:endParaRPr>
          </a:p>
          <a:p>
            <a:pPr lvl="3" marL="1600200" indent="-228240">
              <a:lnSpc>
                <a:spcPct val="100000"/>
              </a:lnSpc>
              <a:spcBef>
                <a:spcPts val="479"/>
              </a:spcBef>
              <a:buClr>
                <a:srgbClr val="000000"/>
              </a:buClr>
              <a:buFont typeface="Symbol" charset="2"/>
              <a:buChar char=""/>
            </a:pPr>
            <a:r>
              <a:rPr b="0" lang="fr-FR" sz="2000" spc="-1" strike="noStrike">
                <a:solidFill>
                  <a:srgbClr val="000000"/>
                </a:solidFill>
                <a:latin typeface="Arial"/>
                <a:ea typeface="Arial"/>
              </a:rPr>
              <a:t>Quatrième niveau</a:t>
            </a:r>
            <a:endParaRPr b="0" lang="fr-FR" sz="2000" spc="-1" strike="noStrike">
              <a:solidFill>
                <a:srgbClr val="000000"/>
              </a:solidFill>
              <a:latin typeface="Arial"/>
            </a:endParaRPr>
          </a:p>
          <a:p>
            <a:pPr lvl="4" marL="2057400" indent="-228240">
              <a:lnSpc>
                <a:spcPct val="100000"/>
              </a:lnSpc>
              <a:spcBef>
                <a:spcPts val="479"/>
              </a:spcBef>
              <a:buClr>
                <a:srgbClr val="000000"/>
              </a:buClr>
              <a:buFont typeface="StarSymbol"/>
              <a:buChar char="»"/>
            </a:pPr>
            <a:r>
              <a:rPr b="0" lang="fr-FR" sz="2000" spc="-1" strike="noStrike">
                <a:solidFill>
                  <a:srgbClr val="000000"/>
                </a:solidFill>
                <a:latin typeface="Arial"/>
              </a:rPr>
              <a:t> </a:t>
            </a:r>
            <a:endParaRPr b="0" lang="fr-FR" sz="2000" spc="-1" strike="noStrike">
              <a:solidFill>
                <a:srgbClr val="000000"/>
              </a:solidFill>
              <a:latin typeface="Arial"/>
            </a:endParaRPr>
          </a:p>
        </p:txBody>
      </p:sp>
      <p:sp>
        <p:nvSpPr>
          <p:cNvPr id="189" name="PlaceHolder 5"/>
          <p:cNvSpPr>
            <a:spLocks noGrp="1"/>
          </p:cNvSpPr>
          <p:nvPr>
            <p:ph type="body"/>
          </p:nvPr>
        </p:nvSpPr>
        <p:spPr>
          <a:xfrm>
            <a:off x="4648320" y="1600200"/>
            <a:ext cx="4038120" cy="4525920"/>
          </a:xfrm>
          <a:prstGeom prst="rect">
            <a:avLst/>
          </a:prstGeom>
        </p:spPr>
        <p:txBody>
          <a:bodyPr>
            <a:noAutofit/>
          </a:bodyPr>
          <a:p>
            <a:pPr marL="343080" indent="-342720">
              <a:lnSpc>
                <a:spcPct val="100000"/>
              </a:lnSpc>
              <a:spcBef>
                <a:spcPts val="669"/>
              </a:spcBef>
              <a:buClr>
                <a:srgbClr val="c7052b"/>
              </a:buClr>
              <a:buFont typeface="Symbol" charset="2"/>
              <a:buChar char=""/>
            </a:pPr>
            <a:r>
              <a:rPr b="0" lang="fr-FR" sz="2800" spc="-1" strike="noStrike">
                <a:solidFill>
                  <a:srgbClr val="000000"/>
                </a:solidFill>
                <a:latin typeface="Arial"/>
                <a:ea typeface="Arial"/>
              </a:rPr>
              <a:t>Cliquez pour modifier les styles du masque de texte</a:t>
            </a:r>
            <a:endParaRPr b="0" lang="fr-FR" sz="2800" spc="-1" strike="noStrike">
              <a:solidFill>
                <a:srgbClr val="000000"/>
              </a:solidFill>
              <a:latin typeface="Arial"/>
            </a:endParaRPr>
          </a:p>
          <a:p>
            <a:pPr lvl="1" marL="743040" indent="-285480">
              <a:lnSpc>
                <a:spcPct val="100000"/>
              </a:lnSpc>
              <a:spcBef>
                <a:spcPts val="575"/>
              </a:spcBef>
              <a:buClr>
                <a:srgbClr val="339933"/>
              </a:buClr>
              <a:buFont typeface="Arial"/>
              <a:buChar char="–"/>
            </a:pPr>
            <a:r>
              <a:rPr b="0" lang="fr-FR" sz="2400" spc="-1" strike="noStrike">
                <a:solidFill>
                  <a:srgbClr val="000000"/>
                </a:solidFill>
                <a:latin typeface="Arial"/>
                <a:ea typeface="Arial"/>
              </a:rPr>
              <a:t>Deuxième niveau</a:t>
            </a:r>
            <a:endParaRPr b="0" lang="fr-FR" sz="2400" spc="-1" strike="noStrike">
              <a:solidFill>
                <a:srgbClr val="000000"/>
              </a:solidFill>
              <a:latin typeface="Arial"/>
            </a:endParaRPr>
          </a:p>
          <a:p>
            <a:pPr lvl="2" marL="1143000" indent="-228240">
              <a:lnSpc>
                <a:spcPct val="100000"/>
              </a:lnSpc>
              <a:spcBef>
                <a:spcPts val="479"/>
              </a:spcBef>
              <a:buClr>
                <a:srgbClr val="000000"/>
              </a:buClr>
              <a:buFont typeface="Symbol" charset="2"/>
              <a:buChar char=""/>
            </a:pPr>
            <a:r>
              <a:rPr b="0" lang="fr-FR" sz="2000" spc="-1" strike="noStrike">
                <a:solidFill>
                  <a:srgbClr val="000000"/>
                </a:solidFill>
                <a:latin typeface="Arial"/>
                <a:ea typeface="Arial"/>
              </a:rPr>
              <a:t>Troisième niveau</a:t>
            </a:r>
            <a:endParaRPr b="0" lang="fr-FR" sz="2000" spc="-1" strike="noStrike">
              <a:solidFill>
                <a:srgbClr val="000000"/>
              </a:solidFill>
              <a:latin typeface="Arial"/>
            </a:endParaRPr>
          </a:p>
          <a:p>
            <a:pPr lvl="3" marL="1600200" indent="-228240">
              <a:lnSpc>
                <a:spcPct val="100000"/>
              </a:lnSpc>
              <a:spcBef>
                <a:spcPts val="479"/>
              </a:spcBef>
              <a:buClr>
                <a:srgbClr val="000000"/>
              </a:buClr>
              <a:buFont typeface="Symbol" charset="2"/>
              <a:buChar char=""/>
            </a:pPr>
            <a:r>
              <a:rPr b="0" lang="fr-FR" sz="2000" spc="-1" strike="noStrike">
                <a:solidFill>
                  <a:srgbClr val="000000"/>
                </a:solidFill>
                <a:latin typeface="Arial"/>
                <a:ea typeface="Arial"/>
              </a:rPr>
              <a:t>Quatrième niveau</a:t>
            </a:r>
            <a:endParaRPr b="0" lang="fr-FR" sz="2000" spc="-1" strike="noStrike">
              <a:solidFill>
                <a:srgbClr val="000000"/>
              </a:solidFill>
              <a:latin typeface="Arial"/>
            </a:endParaRPr>
          </a:p>
          <a:p>
            <a:pPr lvl="4" marL="2057400" indent="-228240">
              <a:lnSpc>
                <a:spcPct val="100000"/>
              </a:lnSpc>
              <a:spcBef>
                <a:spcPts val="479"/>
              </a:spcBef>
              <a:buClr>
                <a:srgbClr val="000000"/>
              </a:buClr>
              <a:buFont typeface="StarSymbol"/>
              <a:buChar char="»"/>
            </a:pPr>
            <a:r>
              <a:rPr b="0" lang="fr-FR" sz="2000" spc="-1" strike="noStrike">
                <a:solidFill>
                  <a:srgbClr val="000000"/>
                </a:solidFill>
                <a:latin typeface="Arial"/>
              </a:rPr>
              <a:t> </a:t>
            </a:r>
            <a:endParaRPr b="0" lang="fr-FR" sz="2000" spc="-1" strike="noStrike">
              <a:solidFill>
                <a:srgbClr val="000000"/>
              </a:solidFill>
              <a:latin typeface="Arial"/>
            </a:endParaRPr>
          </a:p>
        </p:txBody>
      </p:sp>
      <p:sp>
        <p:nvSpPr>
          <p:cNvPr id="190" name="PlaceHolder 6"/>
          <p:cNvSpPr>
            <a:spLocks noGrp="1"/>
          </p:cNvSpPr>
          <p:nvPr>
            <p:ph type="dt"/>
          </p:nvPr>
        </p:nvSpPr>
        <p:spPr>
          <a:xfrm>
            <a:off x="457200" y="6245280"/>
            <a:ext cx="2133360" cy="475920"/>
          </a:xfrm>
          <a:prstGeom prst="rect">
            <a:avLst/>
          </a:prstGeom>
        </p:spPr>
        <p:txBody>
          <a:bodyPr>
            <a:noAutofit/>
          </a:bodyPr>
          <a:p>
            <a:pPr>
              <a:lnSpc>
                <a:spcPct val="100000"/>
              </a:lnSpc>
            </a:pPr>
            <a:r>
              <a:rPr b="0" lang="fr-FR" sz="1400" spc="-1" strike="noStrike">
                <a:solidFill>
                  <a:srgbClr val="000000"/>
                </a:solidFill>
                <a:latin typeface="Arial"/>
                <a:ea typeface="Arial"/>
              </a:rPr>
              <a:t>23/06/2016</a:t>
            </a:r>
            <a:endParaRPr b="0" lang="fr-FR" sz="1400" spc="-1" strike="noStrike">
              <a:latin typeface="Times New Roman"/>
            </a:endParaRPr>
          </a:p>
        </p:txBody>
      </p:sp>
      <p:sp>
        <p:nvSpPr>
          <p:cNvPr id="191" name="PlaceHolder 7"/>
          <p:cNvSpPr>
            <a:spLocks noGrp="1"/>
          </p:cNvSpPr>
          <p:nvPr>
            <p:ph type="ftr"/>
          </p:nvPr>
        </p:nvSpPr>
        <p:spPr>
          <a:xfrm>
            <a:off x="3124080" y="6245280"/>
            <a:ext cx="2895120" cy="475920"/>
          </a:xfrm>
          <a:prstGeom prst="rect">
            <a:avLst/>
          </a:prstGeom>
        </p:spPr>
        <p:txBody>
          <a:bodyPr>
            <a:noAutofit/>
          </a:bodyPr>
          <a:p>
            <a:pPr algn="ctr">
              <a:lnSpc>
                <a:spcPct val="100000"/>
              </a:lnSpc>
            </a:pPr>
            <a:r>
              <a:rPr b="0" lang="fr-FR" sz="1400" spc="-1" strike="noStrike">
                <a:solidFill>
                  <a:srgbClr val="000000"/>
                </a:solidFill>
                <a:latin typeface="Arial"/>
                <a:ea typeface="Arial"/>
              </a:rPr>
              <a:t>Pôle Habitat - Commission AHI</a:t>
            </a:r>
            <a:endParaRPr b="0" lang="fr-FR" sz="1400" spc="-1" strike="noStrike">
              <a:latin typeface="Times New Roman"/>
            </a:endParaRPr>
          </a:p>
        </p:txBody>
      </p:sp>
      <p:sp>
        <p:nvSpPr>
          <p:cNvPr id="192" name="PlaceHolder 8"/>
          <p:cNvSpPr>
            <a:spLocks noGrp="1"/>
          </p:cNvSpPr>
          <p:nvPr>
            <p:ph type="sldNum"/>
          </p:nvPr>
        </p:nvSpPr>
        <p:spPr>
          <a:xfrm>
            <a:off x="6553080" y="6245280"/>
            <a:ext cx="2133360" cy="475920"/>
          </a:xfrm>
          <a:prstGeom prst="rect">
            <a:avLst/>
          </a:prstGeom>
        </p:spPr>
        <p:txBody>
          <a:bodyPr>
            <a:noAutofit/>
          </a:bodyPr>
          <a:p>
            <a:pPr algn="r">
              <a:lnSpc>
                <a:spcPct val="100000"/>
              </a:lnSpc>
            </a:pPr>
            <a:fld id="{34F15F2B-F64A-4A4C-9D80-4F006E03F01A}" type="slidenum">
              <a:rPr b="0" lang="fr-FR" sz="1400" spc="-1" strike="noStrike">
                <a:solidFill>
                  <a:srgbClr val="000000"/>
                </a:solidFill>
                <a:latin typeface="Arial"/>
                <a:ea typeface="Arial"/>
              </a:rPr>
              <a:t>&lt;numéro&gt;</a:t>
            </a:fld>
            <a:endParaRPr b="0" lang="fr-FR" sz="14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29" name="Picture 15" descr=""/>
          <p:cNvPicPr/>
          <p:nvPr/>
        </p:nvPicPr>
        <p:blipFill>
          <a:blip r:embed="rId2"/>
          <a:stretch/>
        </p:blipFill>
        <p:spPr>
          <a:xfrm>
            <a:off x="0" y="6010200"/>
            <a:ext cx="9143640" cy="847440"/>
          </a:xfrm>
          <a:prstGeom prst="rect">
            <a:avLst/>
          </a:prstGeom>
          <a:ln>
            <a:noFill/>
          </a:ln>
        </p:spPr>
      </p:pic>
      <p:grpSp>
        <p:nvGrpSpPr>
          <p:cNvPr id="230" name="Group 1"/>
          <p:cNvGrpSpPr/>
          <p:nvPr/>
        </p:nvGrpSpPr>
        <p:grpSpPr>
          <a:xfrm>
            <a:off x="4140360" y="6145560"/>
            <a:ext cx="1008000" cy="712080"/>
            <a:chOff x="4140360" y="6145560"/>
            <a:chExt cx="1008000" cy="712080"/>
          </a:xfrm>
        </p:grpSpPr>
        <p:sp>
          <p:nvSpPr>
            <p:cNvPr id="231" name="CustomShape 2"/>
            <p:cNvSpPr/>
            <p:nvPr/>
          </p:nvSpPr>
          <p:spPr>
            <a:xfrm>
              <a:off x="4140360" y="6145560"/>
              <a:ext cx="1008000" cy="712080"/>
            </a:xfrm>
            <a:prstGeom prst="roundRect">
              <a:avLst>
                <a:gd name="adj" fmla="val 16667"/>
              </a:avLst>
            </a:prstGeom>
            <a:solidFill>
              <a:schemeClr val="bg1"/>
            </a:solidFill>
            <a:ln w="9360">
              <a:solidFill>
                <a:srgbClr val="339933"/>
              </a:solidFill>
              <a:round/>
            </a:ln>
          </p:spPr>
          <p:style>
            <a:lnRef idx="0"/>
            <a:fillRef idx="0"/>
            <a:effectRef idx="0"/>
            <a:fontRef idx="minor"/>
          </p:style>
        </p:sp>
        <p:pic>
          <p:nvPicPr>
            <p:cNvPr id="232" name="Picture 8" descr=""/>
            <p:cNvPicPr/>
            <p:nvPr/>
          </p:nvPicPr>
          <p:blipFill>
            <a:blip r:embed="rId3"/>
            <a:stretch/>
          </p:blipFill>
          <p:spPr>
            <a:xfrm>
              <a:off x="4275000" y="6212160"/>
              <a:ext cx="738720" cy="578880"/>
            </a:xfrm>
            <a:prstGeom prst="rect">
              <a:avLst/>
            </a:prstGeom>
            <a:ln>
              <a:noFill/>
            </a:ln>
          </p:spPr>
        </p:pic>
      </p:grpSp>
      <p:sp>
        <p:nvSpPr>
          <p:cNvPr id="233" name="PlaceHolder 3"/>
          <p:cNvSpPr>
            <a:spLocks noGrp="1"/>
          </p:cNvSpPr>
          <p:nvPr>
            <p:ph type="title"/>
          </p:nvPr>
        </p:nvSpPr>
        <p:spPr>
          <a:xfrm>
            <a:off x="468720" y="260280"/>
            <a:ext cx="8229240" cy="1142640"/>
          </a:xfrm>
          <a:prstGeom prst="rect">
            <a:avLst/>
          </a:prstGeom>
        </p:spPr>
        <p:txBody>
          <a:bodyPr anchor="ctr">
            <a:noAutofit/>
          </a:bodyPr>
          <a:p>
            <a:pPr algn="ctr">
              <a:lnSpc>
                <a:spcPct val="100000"/>
              </a:lnSpc>
            </a:pPr>
            <a:r>
              <a:rPr b="0" lang="fr-FR" sz="3600" spc="-1" strike="noStrike">
                <a:solidFill>
                  <a:srgbClr val="006699"/>
                </a:solidFill>
                <a:latin typeface="Arial"/>
                <a:ea typeface="Arial"/>
              </a:rPr>
              <a:t>Cliquez pour modifier le style du masque de titre</a:t>
            </a:r>
            <a:endParaRPr b="0" lang="fr-FR" sz="3600" spc="-1" strike="noStrike">
              <a:solidFill>
                <a:srgbClr val="000000"/>
              </a:solidFill>
              <a:latin typeface="Arial"/>
            </a:endParaRPr>
          </a:p>
        </p:txBody>
      </p:sp>
      <p:sp>
        <p:nvSpPr>
          <p:cNvPr id="234" name="PlaceHolder 4"/>
          <p:cNvSpPr>
            <a:spLocks noGrp="1"/>
          </p:cNvSpPr>
          <p:nvPr>
            <p:ph type="body"/>
          </p:nvPr>
        </p:nvSpPr>
        <p:spPr>
          <a:xfrm>
            <a:off x="468720" y="1628640"/>
            <a:ext cx="8229240" cy="3240000"/>
          </a:xfrm>
          <a:prstGeom prst="rect">
            <a:avLst/>
          </a:prstGeom>
        </p:spPr>
        <p:txBody>
          <a:bodyPr>
            <a:noAutofit/>
          </a:bodyPr>
          <a:p>
            <a:pPr marL="343080" indent="-342720">
              <a:lnSpc>
                <a:spcPct val="100000"/>
              </a:lnSpc>
              <a:spcBef>
                <a:spcPts val="669"/>
              </a:spcBef>
              <a:buClr>
                <a:srgbClr val="c7052b"/>
              </a:buClr>
              <a:buFont typeface="Symbol" charset="2"/>
              <a:buChar char=""/>
            </a:pPr>
            <a:r>
              <a:rPr b="0" lang="fr-FR" sz="2800" spc="-1" strike="noStrike">
                <a:solidFill>
                  <a:srgbClr val="000000"/>
                </a:solidFill>
                <a:latin typeface="Arial"/>
                <a:ea typeface="Arial"/>
              </a:rPr>
              <a:t>Cliquez pour modifier les styles du masque de texte</a:t>
            </a:r>
            <a:endParaRPr b="0" lang="fr-FR" sz="2800" spc="-1" strike="noStrike">
              <a:solidFill>
                <a:srgbClr val="000000"/>
              </a:solidFill>
              <a:latin typeface="Arial"/>
            </a:endParaRPr>
          </a:p>
          <a:p>
            <a:pPr lvl="1" marL="743040" indent="-285480">
              <a:lnSpc>
                <a:spcPct val="100000"/>
              </a:lnSpc>
              <a:spcBef>
                <a:spcPts val="575"/>
              </a:spcBef>
              <a:buClr>
                <a:srgbClr val="339933"/>
              </a:buClr>
              <a:buFont typeface="Arial"/>
              <a:buChar char="–"/>
            </a:pPr>
            <a:r>
              <a:rPr b="0" lang="fr-FR" sz="2400" spc="-1" strike="noStrike">
                <a:solidFill>
                  <a:srgbClr val="000000"/>
                </a:solidFill>
                <a:latin typeface="Arial"/>
                <a:ea typeface="Arial"/>
              </a:rPr>
              <a:t>Deuxième niveau</a:t>
            </a:r>
            <a:endParaRPr b="0" lang="fr-FR" sz="2400" spc="-1" strike="noStrike">
              <a:solidFill>
                <a:srgbClr val="000000"/>
              </a:solidFill>
              <a:latin typeface="Arial"/>
            </a:endParaRPr>
          </a:p>
          <a:p>
            <a:pPr lvl="2" marL="1143000" indent="-228240">
              <a:lnSpc>
                <a:spcPct val="100000"/>
              </a:lnSpc>
              <a:spcBef>
                <a:spcPts val="479"/>
              </a:spcBef>
              <a:buClr>
                <a:srgbClr val="000000"/>
              </a:buClr>
              <a:buFont typeface="Symbol" charset="2"/>
              <a:buChar char=""/>
            </a:pPr>
            <a:r>
              <a:rPr b="0" lang="fr-FR" sz="2000" spc="-1" strike="noStrike">
                <a:solidFill>
                  <a:srgbClr val="000000"/>
                </a:solidFill>
                <a:latin typeface="Arial"/>
                <a:ea typeface="Arial"/>
              </a:rPr>
              <a:t>Troisième niveau</a:t>
            </a:r>
            <a:endParaRPr b="0" lang="fr-FR" sz="2000" spc="-1" strike="noStrike">
              <a:solidFill>
                <a:srgbClr val="000000"/>
              </a:solidFill>
              <a:latin typeface="Arial"/>
            </a:endParaRPr>
          </a:p>
          <a:p>
            <a:pPr lvl="3" marL="1600200" indent="-228240">
              <a:lnSpc>
                <a:spcPct val="100000"/>
              </a:lnSpc>
              <a:spcBef>
                <a:spcPts val="479"/>
              </a:spcBef>
              <a:buClr>
                <a:srgbClr val="000000"/>
              </a:buClr>
              <a:buFont typeface="Symbol" charset="2"/>
              <a:buChar char=""/>
            </a:pPr>
            <a:r>
              <a:rPr b="0" lang="fr-FR" sz="2000" spc="-1" strike="noStrike">
                <a:solidFill>
                  <a:srgbClr val="000000"/>
                </a:solidFill>
                <a:latin typeface="Arial"/>
                <a:ea typeface="Arial"/>
              </a:rPr>
              <a:t>Quatrième niveau</a:t>
            </a:r>
            <a:endParaRPr b="0" lang="fr-FR" sz="2000" spc="-1" strike="noStrike">
              <a:solidFill>
                <a:srgbClr val="000000"/>
              </a:solidFill>
              <a:latin typeface="Arial"/>
            </a:endParaRPr>
          </a:p>
          <a:p>
            <a:pPr lvl="4" marL="2057400" indent="-228240">
              <a:lnSpc>
                <a:spcPct val="100000"/>
              </a:lnSpc>
              <a:spcBef>
                <a:spcPts val="479"/>
              </a:spcBef>
              <a:buClr>
                <a:srgbClr val="000000"/>
              </a:buClr>
              <a:buFont typeface="StarSymbol"/>
              <a:buChar char="»"/>
            </a:pPr>
            <a:r>
              <a:rPr b="0" lang="fr-FR" sz="2000" spc="-1" strike="noStrike">
                <a:solidFill>
                  <a:srgbClr val="000000"/>
                </a:solidFill>
                <a:latin typeface="Arial"/>
              </a:rPr>
              <a:t> </a:t>
            </a:r>
            <a:endParaRPr b="0" lang="fr-FR" sz="2000" spc="-1" strike="noStrike">
              <a:solidFill>
                <a:srgbClr val="000000"/>
              </a:solidFill>
              <a:latin typeface="Arial"/>
            </a:endParaRPr>
          </a:p>
        </p:txBody>
      </p:sp>
      <p:sp>
        <p:nvSpPr>
          <p:cNvPr id="235" name="PlaceHolder 5"/>
          <p:cNvSpPr>
            <a:spLocks noGrp="1"/>
          </p:cNvSpPr>
          <p:nvPr>
            <p:ph type="dt"/>
          </p:nvPr>
        </p:nvSpPr>
        <p:spPr>
          <a:xfrm>
            <a:off x="457200" y="6245280"/>
            <a:ext cx="2133360" cy="475920"/>
          </a:xfrm>
          <a:prstGeom prst="rect">
            <a:avLst/>
          </a:prstGeom>
        </p:spPr>
        <p:txBody>
          <a:bodyPr>
            <a:noAutofit/>
          </a:bodyPr>
          <a:p>
            <a:pPr>
              <a:lnSpc>
                <a:spcPct val="100000"/>
              </a:lnSpc>
            </a:pPr>
            <a:r>
              <a:rPr b="0" lang="fr-FR" sz="1400" spc="-1" strike="noStrike">
                <a:solidFill>
                  <a:srgbClr val="000000"/>
                </a:solidFill>
                <a:latin typeface="Arial"/>
                <a:ea typeface="Arial"/>
              </a:rPr>
              <a:t>23/06/2016</a:t>
            </a:r>
            <a:endParaRPr b="0" lang="fr-FR" sz="1400" spc="-1" strike="noStrike">
              <a:latin typeface="Times New Roman"/>
            </a:endParaRPr>
          </a:p>
        </p:txBody>
      </p:sp>
      <p:sp>
        <p:nvSpPr>
          <p:cNvPr id="236" name="PlaceHolder 6"/>
          <p:cNvSpPr>
            <a:spLocks noGrp="1"/>
          </p:cNvSpPr>
          <p:nvPr>
            <p:ph type="ftr"/>
          </p:nvPr>
        </p:nvSpPr>
        <p:spPr>
          <a:xfrm>
            <a:off x="3124080" y="6245280"/>
            <a:ext cx="2895120" cy="475920"/>
          </a:xfrm>
          <a:prstGeom prst="rect">
            <a:avLst/>
          </a:prstGeom>
        </p:spPr>
        <p:txBody>
          <a:bodyPr>
            <a:noAutofit/>
          </a:bodyPr>
          <a:p>
            <a:pPr algn="ctr">
              <a:lnSpc>
                <a:spcPct val="100000"/>
              </a:lnSpc>
            </a:pPr>
            <a:r>
              <a:rPr b="0" lang="fr-FR" sz="1400" spc="-1" strike="noStrike">
                <a:solidFill>
                  <a:srgbClr val="000000"/>
                </a:solidFill>
                <a:latin typeface="Arial"/>
                <a:ea typeface="Arial"/>
              </a:rPr>
              <a:t>Pôle Habitat - Commission AHI</a:t>
            </a:r>
            <a:endParaRPr b="0" lang="fr-FR" sz="1400" spc="-1" strike="noStrike">
              <a:latin typeface="Times New Roman"/>
            </a:endParaRPr>
          </a:p>
        </p:txBody>
      </p:sp>
      <p:sp>
        <p:nvSpPr>
          <p:cNvPr id="237" name="PlaceHolder 7"/>
          <p:cNvSpPr>
            <a:spLocks noGrp="1"/>
          </p:cNvSpPr>
          <p:nvPr>
            <p:ph type="sldNum"/>
          </p:nvPr>
        </p:nvSpPr>
        <p:spPr>
          <a:xfrm>
            <a:off x="6553080" y="6245280"/>
            <a:ext cx="2133360" cy="475920"/>
          </a:xfrm>
          <a:prstGeom prst="rect">
            <a:avLst/>
          </a:prstGeom>
        </p:spPr>
        <p:txBody>
          <a:bodyPr>
            <a:noAutofit/>
          </a:bodyPr>
          <a:p>
            <a:pPr algn="r">
              <a:lnSpc>
                <a:spcPct val="100000"/>
              </a:lnSpc>
            </a:pPr>
            <a:fld id="{A5E25550-981E-4B47-A068-EC6E10C274E8}" type="slidenum">
              <a:rPr b="0" lang="fr-FR" sz="1400" spc="-1" strike="noStrike">
                <a:solidFill>
                  <a:srgbClr val="000000"/>
                </a:solidFill>
                <a:latin typeface="Arial"/>
                <a:ea typeface="Arial"/>
              </a:rPr>
              <a:t>&lt;numéro&gt;</a:t>
            </a:fld>
            <a:endParaRPr b="0" lang="fr-FR" sz="14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74" name="Picture 15" descr=""/>
          <p:cNvPicPr/>
          <p:nvPr/>
        </p:nvPicPr>
        <p:blipFill>
          <a:blip r:embed="rId2"/>
          <a:stretch/>
        </p:blipFill>
        <p:spPr>
          <a:xfrm>
            <a:off x="0" y="6010200"/>
            <a:ext cx="9143640" cy="847440"/>
          </a:xfrm>
          <a:prstGeom prst="rect">
            <a:avLst/>
          </a:prstGeom>
          <a:ln>
            <a:noFill/>
          </a:ln>
        </p:spPr>
      </p:pic>
      <p:grpSp>
        <p:nvGrpSpPr>
          <p:cNvPr id="275" name="Group 1"/>
          <p:cNvGrpSpPr/>
          <p:nvPr/>
        </p:nvGrpSpPr>
        <p:grpSpPr>
          <a:xfrm>
            <a:off x="4140360" y="6145560"/>
            <a:ext cx="1008000" cy="712080"/>
            <a:chOff x="4140360" y="6145560"/>
            <a:chExt cx="1008000" cy="712080"/>
          </a:xfrm>
        </p:grpSpPr>
        <p:sp>
          <p:nvSpPr>
            <p:cNvPr id="276" name="CustomShape 2"/>
            <p:cNvSpPr/>
            <p:nvPr/>
          </p:nvSpPr>
          <p:spPr>
            <a:xfrm>
              <a:off x="4140360" y="6145560"/>
              <a:ext cx="1008000" cy="712080"/>
            </a:xfrm>
            <a:prstGeom prst="roundRect">
              <a:avLst>
                <a:gd name="adj" fmla="val 16667"/>
              </a:avLst>
            </a:prstGeom>
            <a:solidFill>
              <a:schemeClr val="bg1"/>
            </a:solidFill>
            <a:ln w="9360">
              <a:solidFill>
                <a:srgbClr val="339933"/>
              </a:solidFill>
              <a:round/>
            </a:ln>
          </p:spPr>
          <p:style>
            <a:lnRef idx="0"/>
            <a:fillRef idx="0"/>
            <a:effectRef idx="0"/>
            <a:fontRef idx="minor"/>
          </p:style>
        </p:sp>
        <p:pic>
          <p:nvPicPr>
            <p:cNvPr id="277" name="Picture 8" descr=""/>
            <p:cNvPicPr/>
            <p:nvPr/>
          </p:nvPicPr>
          <p:blipFill>
            <a:blip r:embed="rId3"/>
            <a:stretch/>
          </p:blipFill>
          <p:spPr>
            <a:xfrm>
              <a:off x="4275000" y="6212160"/>
              <a:ext cx="738720" cy="578880"/>
            </a:xfrm>
            <a:prstGeom prst="rect">
              <a:avLst/>
            </a:prstGeom>
            <a:ln>
              <a:noFill/>
            </a:ln>
          </p:spPr>
        </p:pic>
      </p:grpSp>
      <p:sp>
        <p:nvSpPr>
          <p:cNvPr id="278" name="PlaceHolder 3"/>
          <p:cNvSpPr>
            <a:spLocks noGrp="1"/>
          </p:cNvSpPr>
          <p:nvPr>
            <p:ph type="title"/>
          </p:nvPr>
        </p:nvSpPr>
        <p:spPr>
          <a:xfrm>
            <a:off x="468720" y="260280"/>
            <a:ext cx="8229240" cy="1142640"/>
          </a:xfrm>
          <a:prstGeom prst="rect">
            <a:avLst/>
          </a:prstGeom>
        </p:spPr>
        <p:txBody>
          <a:bodyPr anchor="ctr">
            <a:noAutofit/>
          </a:bodyPr>
          <a:p>
            <a:pPr algn="ctr">
              <a:lnSpc>
                <a:spcPct val="100000"/>
              </a:lnSpc>
            </a:pPr>
            <a:r>
              <a:rPr b="0" lang="fr-FR" sz="3600" spc="-1" strike="noStrike">
                <a:solidFill>
                  <a:srgbClr val="006699"/>
                </a:solidFill>
                <a:latin typeface="Arial"/>
                <a:ea typeface="Arial"/>
              </a:rPr>
              <a:t>Cliquez pour modifier le style du masque de titre</a:t>
            </a:r>
            <a:endParaRPr b="0" lang="fr-FR" sz="3600" spc="-1" strike="noStrike">
              <a:solidFill>
                <a:srgbClr val="000000"/>
              </a:solidFill>
              <a:latin typeface="Arial"/>
            </a:endParaRPr>
          </a:p>
        </p:txBody>
      </p:sp>
      <p:sp>
        <p:nvSpPr>
          <p:cNvPr id="279" name="PlaceHolder 4"/>
          <p:cNvSpPr>
            <a:spLocks noGrp="1"/>
          </p:cNvSpPr>
          <p:nvPr>
            <p:ph type="body"/>
          </p:nvPr>
        </p:nvSpPr>
        <p:spPr>
          <a:xfrm>
            <a:off x="457200" y="1600200"/>
            <a:ext cx="4038120" cy="4525920"/>
          </a:xfrm>
          <a:prstGeom prst="rect">
            <a:avLst/>
          </a:prstGeom>
        </p:spPr>
        <p:txBody>
          <a:bodyPr>
            <a:noAutofit/>
          </a:bodyPr>
          <a:p>
            <a:pPr marL="343080" indent="-342720">
              <a:lnSpc>
                <a:spcPct val="100000"/>
              </a:lnSpc>
              <a:spcBef>
                <a:spcPts val="669"/>
              </a:spcBef>
              <a:buClr>
                <a:srgbClr val="c7052b"/>
              </a:buClr>
              <a:buFont typeface="Symbol" charset="2"/>
              <a:buChar char=""/>
            </a:pPr>
            <a:r>
              <a:rPr b="0" lang="fr-FR" sz="2800" spc="-1" strike="noStrike">
                <a:solidFill>
                  <a:srgbClr val="000000"/>
                </a:solidFill>
                <a:latin typeface="Arial"/>
                <a:ea typeface="Arial"/>
              </a:rPr>
              <a:t>Cliquez pour modifier les styles du masque de texte</a:t>
            </a:r>
            <a:endParaRPr b="0" lang="fr-FR" sz="2800" spc="-1" strike="noStrike">
              <a:solidFill>
                <a:srgbClr val="000000"/>
              </a:solidFill>
              <a:latin typeface="Arial"/>
            </a:endParaRPr>
          </a:p>
          <a:p>
            <a:pPr lvl="1" marL="743040" indent="-285480">
              <a:lnSpc>
                <a:spcPct val="100000"/>
              </a:lnSpc>
              <a:spcBef>
                <a:spcPts val="575"/>
              </a:spcBef>
              <a:buClr>
                <a:srgbClr val="339933"/>
              </a:buClr>
              <a:buFont typeface="Arial"/>
              <a:buChar char="–"/>
            </a:pPr>
            <a:r>
              <a:rPr b="0" lang="fr-FR" sz="2400" spc="-1" strike="noStrike">
                <a:solidFill>
                  <a:srgbClr val="000000"/>
                </a:solidFill>
                <a:latin typeface="Arial"/>
                <a:ea typeface="Arial"/>
              </a:rPr>
              <a:t>Deuxième niveau</a:t>
            </a:r>
            <a:endParaRPr b="0" lang="fr-FR" sz="2400" spc="-1" strike="noStrike">
              <a:solidFill>
                <a:srgbClr val="000000"/>
              </a:solidFill>
              <a:latin typeface="Arial"/>
            </a:endParaRPr>
          </a:p>
          <a:p>
            <a:pPr lvl="2" marL="1143000" indent="-228240">
              <a:lnSpc>
                <a:spcPct val="100000"/>
              </a:lnSpc>
              <a:spcBef>
                <a:spcPts val="479"/>
              </a:spcBef>
              <a:buClr>
                <a:srgbClr val="000000"/>
              </a:buClr>
              <a:buFont typeface="Symbol" charset="2"/>
              <a:buChar char=""/>
            </a:pPr>
            <a:r>
              <a:rPr b="0" lang="fr-FR" sz="2000" spc="-1" strike="noStrike">
                <a:solidFill>
                  <a:srgbClr val="000000"/>
                </a:solidFill>
                <a:latin typeface="Arial"/>
                <a:ea typeface="Arial"/>
              </a:rPr>
              <a:t>Troisième niveau</a:t>
            </a:r>
            <a:endParaRPr b="0" lang="fr-FR" sz="2000" spc="-1" strike="noStrike">
              <a:solidFill>
                <a:srgbClr val="000000"/>
              </a:solidFill>
              <a:latin typeface="Arial"/>
            </a:endParaRPr>
          </a:p>
          <a:p>
            <a:pPr lvl="3" marL="1600200" indent="-228240">
              <a:lnSpc>
                <a:spcPct val="100000"/>
              </a:lnSpc>
              <a:spcBef>
                <a:spcPts val="479"/>
              </a:spcBef>
              <a:buClr>
                <a:srgbClr val="000000"/>
              </a:buClr>
              <a:buFont typeface="Symbol" charset="2"/>
              <a:buChar char=""/>
            </a:pPr>
            <a:r>
              <a:rPr b="0" lang="fr-FR" sz="2000" spc="-1" strike="noStrike">
                <a:solidFill>
                  <a:srgbClr val="000000"/>
                </a:solidFill>
                <a:latin typeface="Arial"/>
                <a:ea typeface="Arial"/>
              </a:rPr>
              <a:t>Quatrième niveau</a:t>
            </a:r>
            <a:endParaRPr b="0" lang="fr-FR" sz="2000" spc="-1" strike="noStrike">
              <a:solidFill>
                <a:srgbClr val="000000"/>
              </a:solidFill>
              <a:latin typeface="Arial"/>
            </a:endParaRPr>
          </a:p>
          <a:p>
            <a:pPr lvl="4" marL="2057400" indent="-228240">
              <a:lnSpc>
                <a:spcPct val="100000"/>
              </a:lnSpc>
              <a:spcBef>
                <a:spcPts val="479"/>
              </a:spcBef>
              <a:buClr>
                <a:srgbClr val="000000"/>
              </a:buClr>
              <a:buFont typeface="StarSymbol"/>
              <a:buChar char="»"/>
            </a:pPr>
            <a:r>
              <a:rPr b="0" lang="fr-FR" sz="2000" spc="-1" strike="noStrike">
                <a:solidFill>
                  <a:srgbClr val="000000"/>
                </a:solidFill>
                <a:latin typeface="Arial"/>
              </a:rPr>
              <a:t> </a:t>
            </a:r>
            <a:endParaRPr b="0" lang="fr-FR" sz="2000" spc="-1" strike="noStrike">
              <a:solidFill>
                <a:srgbClr val="000000"/>
              </a:solidFill>
              <a:latin typeface="Arial"/>
            </a:endParaRPr>
          </a:p>
        </p:txBody>
      </p:sp>
      <p:sp>
        <p:nvSpPr>
          <p:cNvPr id="280" name="PlaceHolder 5"/>
          <p:cNvSpPr>
            <a:spLocks noGrp="1"/>
          </p:cNvSpPr>
          <p:nvPr>
            <p:ph type="body"/>
          </p:nvPr>
        </p:nvSpPr>
        <p:spPr>
          <a:xfrm>
            <a:off x="4648320" y="1600200"/>
            <a:ext cx="4038120" cy="4525920"/>
          </a:xfrm>
          <a:prstGeom prst="rect">
            <a:avLst/>
          </a:prstGeom>
        </p:spPr>
        <p:txBody>
          <a:bodyPr>
            <a:noAutofit/>
          </a:bodyPr>
          <a:p>
            <a:pPr marL="343080" indent="-342720">
              <a:lnSpc>
                <a:spcPct val="100000"/>
              </a:lnSpc>
              <a:spcBef>
                <a:spcPts val="669"/>
              </a:spcBef>
              <a:buClr>
                <a:srgbClr val="c7052b"/>
              </a:buClr>
              <a:buFont typeface="Symbol" charset="2"/>
              <a:buChar char=""/>
            </a:pPr>
            <a:r>
              <a:rPr b="0" lang="fr-FR" sz="2800" spc="-1" strike="noStrike">
                <a:solidFill>
                  <a:srgbClr val="000000"/>
                </a:solidFill>
                <a:latin typeface="Arial"/>
                <a:ea typeface="Arial"/>
              </a:rPr>
              <a:t>Cliquez pour modifier les styles du masque de texte</a:t>
            </a:r>
            <a:endParaRPr b="0" lang="fr-FR" sz="2800" spc="-1" strike="noStrike">
              <a:solidFill>
                <a:srgbClr val="000000"/>
              </a:solidFill>
              <a:latin typeface="Arial"/>
            </a:endParaRPr>
          </a:p>
          <a:p>
            <a:pPr lvl="1" marL="743040" indent="-285480">
              <a:lnSpc>
                <a:spcPct val="100000"/>
              </a:lnSpc>
              <a:spcBef>
                <a:spcPts val="575"/>
              </a:spcBef>
              <a:buClr>
                <a:srgbClr val="339933"/>
              </a:buClr>
              <a:buFont typeface="Arial"/>
              <a:buChar char="–"/>
            </a:pPr>
            <a:r>
              <a:rPr b="0" lang="fr-FR" sz="2400" spc="-1" strike="noStrike">
                <a:solidFill>
                  <a:srgbClr val="000000"/>
                </a:solidFill>
                <a:latin typeface="Arial"/>
                <a:ea typeface="Arial"/>
              </a:rPr>
              <a:t>Deuxième niveau</a:t>
            </a:r>
            <a:endParaRPr b="0" lang="fr-FR" sz="2400" spc="-1" strike="noStrike">
              <a:solidFill>
                <a:srgbClr val="000000"/>
              </a:solidFill>
              <a:latin typeface="Arial"/>
            </a:endParaRPr>
          </a:p>
          <a:p>
            <a:pPr lvl="2" marL="1143000" indent="-228240">
              <a:lnSpc>
                <a:spcPct val="100000"/>
              </a:lnSpc>
              <a:spcBef>
                <a:spcPts val="479"/>
              </a:spcBef>
              <a:buClr>
                <a:srgbClr val="000000"/>
              </a:buClr>
              <a:buFont typeface="Symbol" charset="2"/>
              <a:buChar char=""/>
            </a:pPr>
            <a:r>
              <a:rPr b="0" lang="fr-FR" sz="2000" spc="-1" strike="noStrike">
                <a:solidFill>
                  <a:srgbClr val="000000"/>
                </a:solidFill>
                <a:latin typeface="Arial"/>
                <a:ea typeface="Arial"/>
              </a:rPr>
              <a:t>Troisième niveau</a:t>
            </a:r>
            <a:endParaRPr b="0" lang="fr-FR" sz="2000" spc="-1" strike="noStrike">
              <a:solidFill>
                <a:srgbClr val="000000"/>
              </a:solidFill>
              <a:latin typeface="Arial"/>
            </a:endParaRPr>
          </a:p>
          <a:p>
            <a:pPr lvl="3" marL="1600200" indent="-228240">
              <a:lnSpc>
                <a:spcPct val="100000"/>
              </a:lnSpc>
              <a:spcBef>
                <a:spcPts val="479"/>
              </a:spcBef>
              <a:buClr>
                <a:srgbClr val="000000"/>
              </a:buClr>
              <a:buFont typeface="Symbol" charset="2"/>
              <a:buChar char=""/>
            </a:pPr>
            <a:r>
              <a:rPr b="0" lang="fr-FR" sz="2000" spc="-1" strike="noStrike">
                <a:solidFill>
                  <a:srgbClr val="000000"/>
                </a:solidFill>
                <a:latin typeface="Arial"/>
                <a:ea typeface="Arial"/>
              </a:rPr>
              <a:t>Quatrième niveau</a:t>
            </a:r>
            <a:endParaRPr b="0" lang="fr-FR" sz="2000" spc="-1" strike="noStrike">
              <a:solidFill>
                <a:srgbClr val="000000"/>
              </a:solidFill>
              <a:latin typeface="Arial"/>
            </a:endParaRPr>
          </a:p>
          <a:p>
            <a:pPr lvl="4" marL="2057400" indent="-228240">
              <a:lnSpc>
                <a:spcPct val="100000"/>
              </a:lnSpc>
              <a:spcBef>
                <a:spcPts val="479"/>
              </a:spcBef>
              <a:buClr>
                <a:srgbClr val="000000"/>
              </a:buClr>
              <a:buFont typeface="StarSymbol"/>
              <a:buChar char="»"/>
            </a:pPr>
            <a:r>
              <a:rPr b="0" lang="fr-FR" sz="2000" spc="-1" strike="noStrike">
                <a:solidFill>
                  <a:srgbClr val="000000"/>
                </a:solidFill>
                <a:latin typeface="Arial"/>
              </a:rPr>
              <a:t> </a:t>
            </a:r>
            <a:endParaRPr b="0" lang="fr-FR" sz="2000" spc="-1" strike="noStrike">
              <a:solidFill>
                <a:srgbClr val="000000"/>
              </a:solidFill>
              <a:latin typeface="Arial"/>
            </a:endParaRPr>
          </a:p>
        </p:txBody>
      </p:sp>
      <p:sp>
        <p:nvSpPr>
          <p:cNvPr id="281" name="PlaceHolder 6"/>
          <p:cNvSpPr>
            <a:spLocks noGrp="1"/>
          </p:cNvSpPr>
          <p:nvPr>
            <p:ph type="dt"/>
          </p:nvPr>
        </p:nvSpPr>
        <p:spPr>
          <a:xfrm>
            <a:off x="457200" y="6245280"/>
            <a:ext cx="2133360" cy="475920"/>
          </a:xfrm>
          <a:prstGeom prst="rect">
            <a:avLst/>
          </a:prstGeom>
        </p:spPr>
        <p:txBody>
          <a:bodyPr>
            <a:noAutofit/>
          </a:bodyPr>
          <a:p>
            <a:pPr>
              <a:lnSpc>
                <a:spcPct val="100000"/>
              </a:lnSpc>
            </a:pPr>
            <a:r>
              <a:rPr b="0" lang="fr-FR" sz="1400" spc="-1" strike="noStrike">
                <a:solidFill>
                  <a:srgbClr val="000000"/>
                </a:solidFill>
                <a:latin typeface="Arial"/>
                <a:ea typeface="Arial"/>
              </a:rPr>
              <a:t>23/06/2016</a:t>
            </a:r>
            <a:endParaRPr b="0" lang="fr-FR" sz="1400" spc="-1" strike="noStrike">
              <a:latin typeface="Times New Roman"/>
            </a:endParaRPr>
          </a:p>
        </p:txBody>
      </p:sp>
      <p:sp>
        <p:nvSpPr>
          <p:cNvPr id="282" name="PlaceHolder 7"/>
          <p:cNvSpPr>
            <a:spLocks noGrp="1"/>
          </p:cNvSpPr>
          <p:nvPr>
            <p:ph type="ftr"/>
          </p:nvPr>
        </p:nvSpPr>
        <p:spPr>
          <a:xfrm>
            <a:off x="3124080" y="6245280"/>
            <a:ext cx="2895120" cy="475920"/>
          </a:xfrm>
          <a:prstGeom prst="rect">
            <a:avLst/>
          </a:prstGeom>
        </p:spPr>
        <p:txBody>
          <a:bodyPr>
            <a:noAutofit/>
          </a:bodyPr>
          <a:p>
            <a:pPr algn="ctr">
              <a:lnSpc>
                <a:spcPct val="100000"/>
              </a:lnSpc>
            </a:pPr>
            <a:r>
              <a:rPr b="0" lang="fr-FR" sz="1400" spc="-1" strike="noStrike">
                <a:solidFill>
                  <a:srgbClr val="000000"/>
                </a:solidFill>
                <a:latin typeface="Arial"/>
                <a:ea typeface="Arial"/>
              </a:rPr>
              <a:t>Pôle Habitat - Commission AHI</a:t>
            </a:r>
            <a:endParaRPr b="0" lang="fr-FR" sz="1400" spc="-1" strike="noStrike">
              <a:latin typeface="Times New Roman"/>
            </a:endParaRPr>
          </a:p>
        </p:txBody>
      </p:sp>
      <p:sp>
        <p:nvSpPr>
          <p:cNvPr id="283" name="PlaceHolder 8"/>
          <p:cNvSpPr>
            <a:spLocks noGrp="1"/>
          </p:cNvSpPr>
          <p:nvPr>
            <p:ph type="sldNum"/>
          </p:nvPr>
        </p:nvSpPr>
        <p:spPr>
          <a:xfrm>
            <a:off x="6553080" y="6245280"/>
            <a:ext cx="2133360" cy="475920"/>
          </a:xfrm>
          <a:prstGeom prst="rect">
            <a:avLst/>
          </a:prstGeom>
        </p:spPr>
        <p:txBody>
          <a:bodyPr>
            <a:noAutofit/>
          </a:bodyPr>
          <a:p>
            <a:endParaRPr b="0" lang="fr-FR" sz="24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20" name="Picture 15" descr=""/>
          <p:cNvPicPr/>
          <p:nvPr/>
        </p:nvPicPr>
        <p:blipFill>
          <a:blip r:embed="rId2"/>
          <a:stretch/>
        </p:blipFill>
        <p:spPr>
          <a:xfrm>
            <a:off x="0" y="6010200"/>
            <a:ext cx="9143640" cy="847440"/>
          </a:xfrm>
          <a:prstGeom prst="rect">
            <a:avLst/>
          </a:prstGeom>
          <a:ln>
            <a:noFill/>
          </a:ln>
        </p:spPr>
      </p:pic>
      <p:grpSp>
        <p:nvGrpSpPr>
          <p:cNvPr id="321" name="Group 1"/>
          <p:cNvGrpSpPr/>
          <p:nvPr/>
        </p:nvGrpSpPr>
        <p:grpSpPr>
          <a:xfrm>
            <a:off x="4140360" y="6145560"/>
            <a:ext cx="1008000" cy="712080"/>
            <a:chOff x="4140360" y="6145560"/>
            <a:chExt cx="1008000" cy="712080"/>
          </a:xfrm>
        </p:grpSpPr>
        <p:sp>
          <p:nvSpPr>
            <p:cNvPr id="322" name="CustomShape 2"/>
            <p:cNvSpPr/>
            <p:nvPr/>
          </p:nvSpPr>
          <p:spPr>
            <a:xfrm>
              <a:off x="4140360" y="6145560"/>
              <a:ext cx="1008000" cy="712080"/>
            </a:xfrm>
            <a:prstGeom prst="roundRect">
              <a:avLst>
                <a:gd name="adj" fmla="val 16667"/>
              </a:avLst>
            </a:prstGeom>
            <a:solidFill>
              <a:schemeClr val="bg1"/>
            </a:solidFill>
            <a:ln w="9360">
              <a:solidFill>
                <a:srgbClr val="339933"/>
              </a:solidFill>
              <a:round/>
            </a:ln>
          </p:spPr>
          <p:style>
            <a:lnRef idx="0"/>
            <a:fillRef idx="0"/>
            <a:effectRef idx="0"/>
            <a:fontRef idx="minor"/>
          </p:style>
        </p:sp>
        <p:pic>
          <p:nvPicPr>
            <p:cNvPr id="323" name="Picture 8" descr=""/>
            <p:cNvPicPr/>
            <p:nvPr/>
          </p:nvPicPr>
          <p:blipFill>
            <a:blip r:embed="rId3"/>
            <a:stretch/>
          </p:blipFill>
          <p:spPr>
            <a:xfrm>
              <a:off x="4275000" y="6212160"/>
              <a:ext cx="738720" cy="578880"/>
            </a:xfrm>
            <a:prstGeom prst="rect">
              <a:avLst/>
            </a:prstGeom>
            <a:ln>
              <a:noFill/>
            </a:ln>
          </p:spPr>
        </p:pic>
      </p:grpSp>
      <p:sp>
        <p:nvSpPr>
          <p:cNvPr id="324" name="PlaceHolder 3"/>
          <p:cNvSpPr>
            <a:spLocks noGrp="1"/>
          </p:cNvSpPr>
          <p:nvPr>
            <p:ph type="title"/>
          </p:nvPr>
        </p:nvSpPr>
        <p:spPr>
          <a:xfrm>
            <a:off x="468720" y="260280"/>
            <a:ext cx="8229240" cy="1142640"/>
          </a:xfrm>
          <a:prstGeom prst="rect">
            <a:avLst/>
          </a:prstGeom>
        </p:spPr>
        <p:txBody>
          <a:bodyPr anchor="ctr">
            <a:noAutofit/>
          </a:bodyPr>
          <a:p>
            <a:pPr algn="ctr">
              <a:lnSpc>
                <a:spcPct val="100000"/>
              </a:lnSpc>
            </a:pPr>
            <a:r>
              <a:rPr b="0" lang="fr-FR" sz="3600" spc="-1" strike="noStrike">
                <a:solidFill>
                  <a:srgbClr val="006699"/>
                </a:solidFill>
                <a:latin typeface="Arial"/>
                <a:ea typeface="Arial"/>
              </a:rPr>
              <a:t>Cliquez pour modifier le style du masque de titre</a:t>
            </a:r>
            <a:endParaRPr b="0" lang="fr-FR" sz="3600" spc="-1" strike="noStrike">
              <a:solidFill>
                <a:srgbClr val="000000"/>
              </a:solidFill>
              <a:latin typeface="Arial"/>
            </a:endParaRPr>
          </a:p>
        </p:txBody>
      </p:sp>
      <p:sp>
        <p:nvSpPr>
          <p:cNvPr id="325" name="PlaceHolder 4"/>
          <p:cNvSpPr>
            <a:spLocks noGrp="1"/>
          </p:cNvSpPr>
          <p:nvPr>
            <p:ph type="body"/>
          </p:nvPr>
        </p:nvSpPr>
        <p:spPr>
          <a:xfrm>
            <a:off x="468720" y="1628640"/>
            <a:ext cx="8229240" cy="3240000"/>
          </a:xfrm>
          <a:prstGeom prst="rect">
            <a:avLst/>
          </a:prstGeom>
        </p:spPr>
        <p:txBody>
          <a:bodyPr>
            <a:noAutofit/>
          </a:bodyPr>
          <a:p>
            <a:pPr marL="343080" indent="-342720">
              <a:lnSpc>
                <a:spcPct val="100000"/>
              </a:lnSpc>
              <a:spcBef>
                <a:spcPts val="669"/>
              </a:spcBef>
              <a:buClr>
                <a:srgbClr val="c7052b"/>
              </a:buClr>
              <a:buFont typeface="Symbol" charset="2"/>
              <a:buChar char=""/>
            </a:pPr>
            <a:r>
              <a:rPr b="0" lang="fr-FR" sz="2800" spc="-1" strike="noStrike">
                <a:solidFill>
                  <a:srgbClr val="000000"/>
                </a:solidFill>
                <a:latin typeface="Arial"/>
                <a:ea typeface="Arial"/>
              </a:rPr>
              <a:t>Cliquez pour modifier les styles du masque de texte</a:t>
            </a:r>
            <a:endParaRPr b="0" lang="fr-FR" sz="2800" spc="-1" strike="noStrike">
              <a:solidFill>
                <a:srgbClr val="000000"/>
              </a:solidFill>
              <a:latin typeface="Arial"/>
            </a:endParaRPr>
          </a:p>
          <a:p>
            <a:pPr lvl="1" marL="743040" indent="-285480">
              <a:lnSpc>
                <a:spcPct val="100000"/>
              </a:lnSpc>
              <a:spcBef>
                <a:spcPts val="575"/>
              </a:spcBef>
              <a:buClr>
                <a:srgbClr val="339933"/>
              </a:buClr>
              <a:buFont typeface="Arial"/>
              <a:buChar char="–"/>
            </a:pPr>
            <a:r>
              <a:rPr b="0" lang="fr-FR" sz="2400" spc="-1" strike="noStrike">
                <a:solidFill>
                  <a:srgbClr val="000000"/>
                </a:solidFill>
                <a:latin typeface="Arial"/>
                <a:ea typeface="Arial"/>
              </a:rPr>
              <a:t>Deuxième niveau</a:t>
            </a:r>
            <a:endParaRPr b="0" lang="fr-FR" sz="2400" spc="-1" strike="noStrike">
              <a:solidFill>
                <a:srgbClr val="000000"/>
              </a:solidFill>
              <a:latin typeface="Arial"/>
            </a:endParaRPr>
          </a:p>
          <a:p>
            <a:pPr lvl="2" marL="1143000" indent="-228240">
              <a:lnSpc>
                <a:spcPct val="100000"/>
              </a:lnSpc>
              <a:spcBef>
                <a:spcPts val="479"/>
              </a:spcBef>
              <a:buClr>
                <a:srgbClr val="000000"/>
              </a:buClr>
              <a:buFont typeface="Symbol" charset="2"/>
              <a:buChar char=""/>
            </a:pPr>
            <a:r>
              <a:rPr b="0" lang="fr-FR" sz="2000" spc="-1" strike="noStrike">
                <a:solidFill>
                  <a:srgbClr val="000000"/>
                </a:solidFill>
                <a:latin typeface="Arial"/>
                <a:ea typeface="Arial"/>
              </a:rPr>
              <a:t>Troisième niveau</a:t>
            </a:r>
            <a:endParaRPr b="0" lang="fr-FR" sz="2000" spc="-1" strike="noStrike">
              <a:solidFill>
                <a:srgbClr val="000000"/>
              </a:solidFill>
              <a:latin typeface="Arial"/>
            </a:endParaRPr>
          </a:p>
          <a:p>
            <a:pPr lvl="3" marL="1600200" indent="-228240">
              <a:lnSpc>
                <a:spcPct val="100000"/>
              </a:lnSpc>
              <a:spcBef>
                <a:spcPts val="479"/>
              </a:spcBef>
              <a:buClr>
                <a:srgbClr val="000000"/>
              </a:buClr>
              <a:buFont typeface="Symbol" charset="2"/>
              <a:buChar char=""/>
            </a:pPr>
            <a:r>
              <a:rPr b="0" lang="fr-FR" sz="2000" spc="-1" strike="noStrike">
                <a:solidFill>
                  <a:srgbClr val="000000"/>
                </a:solidFill>
                <a:latin typeface="Arial"/>
                <a:ea typeface="Arial"/>
              </a:rPr>
              <a:t>Quatrième niveau</a:t>
            </a:r>
            <a:endParaRPr b="0" lang="fr-FR" sz="2000" spc="-1" strike="noStrike">
              <a:solidFill>
                <a:srgbClr val="000000"/>
              </a:solidFill>
              <a:latin typeface="Arial"/>
            </a:endParaRPr>
          </a:p>
          <a:p>
            <a:pPr lvl="4" marL="2057400" indent="-228240">
              <a:lnSpc>
                <a:spcPct val="100000"/>
              </a:lnSpc>
              <a:spcBef>
                <a:spcPts val="479"/>
              </a:spcBef>
              <a:buClr>
                <a:srgbClr val="000000"/>
              </a:buClr>
              <a:buFont typeface="StarSymbol"/>
              <a:buChar char="»"/>
            </a:pPr>
            <a:r>
              <a:rPr b="0" lang="fr-FR" sz="2000" spc="-1" strike="noStrike">
                <a:solidFill>
                  <a:srgbClr val="000000"/>
                </a:solidFill>
                <a:latin typeface="Arial"/>
              </a:rPr>
              <a:t> </a:t>
            </a:r>
            <a:endParaRPr b="0" lang="fr-FR" sz="2000" spc="-1" strike="noStrike">
              <a:solidFill>
                <a:srgbClr val="000000"/>
              </a:solidFill>
              <a:latin typeface="Arial"/>
            </a:endParaRPr>
          </a:p>
        </p:txBody>
      </p:sp>
      <p:sp>
        <p:nvSpPr>
          <p:cNvPr id="326" name="PlaceHolder 5"/>
          <p:cNvSpPr>
            <a:spLocks noGrp="1"/>
          </p:cNvSpPr>
          <p:nvPr>
            <p:ph type="dt"/>
          </p:nvPr>
        </p:nvSpPr>
        <p:spPr>
          <a:xfrm>
            <a:off x="457200" y="6245280"/>
            <a:ext cx="2133360" cy="475920"/>
          </a:xfrm>
          <a:prstGeom prst="rect">
            <a:avLst/>
          </a:prstGeom>
        </p:spPr>
        <p:txBody>
          <a:bodyPr>
            <a:noAutofit/>
          </a:bodyPr>
          <a:p>
            <a:pPr>
              <a:lnSpc>
                <a:spcPct val="100000"/>
              </a:lnSpc>
            </a:pPr>
            <a:r>
              <a:rPr b="0" lang="fr-FR" sz="1400" spc="-1" strike="noStrike">
                <a:solidFill>
                  <a:srgbClr val="000000"/>
                </a:solidFill>
                <a:latin typeface="Arial"/>
                <a:ea typeface="Arial"/>
              </a:rPr>
              <a:t>23/06/2016</a:t>
            </a:r>
            <a:endParaRPr b="0" lang="fr-FR" sz="1400" spc="-1" strike="noStrike">
              <a:latin typeface="Times New Roman"/>
            </a:endParaRPr>
          </a:p>
        </p:txBody>
      </p:sp>
      <p:sp>
        <p:nvSpPr>
          <p:cNvPr id="327" name="PlaceHolder 6"/>
          <p:cNvSpPr>
            <a:spLocks noGrp="1"/>
          </p:cNvSpPr>
          <p:nvPr>
            <p:ph type="ftr"/>
          </p:nvPr>
        </p:nvSpPr>
        <p:spPr>
          <a:xfrm>
            <a:off x="3124080" y="6245280"/>
            <a:ext cx="2895120" cy="475920"/>
          </a:xfrm>
          <a:prstGeom prst="rect">
            <a:avLst/>
          </a:prstGeom>
        </p:spPr>
        <p:txBody>
          <a:bodyPr>
            <a:noAutofit/>
          </a:bodyPr>
          <a:p>
            <a:pPr algn="ctr">
              <a:lnSpc>
                <a:spcPct val="100000"/>
              </a:lnSpc>
            </a:pPr>
            <a:r>
              <a:rPr b="0" lang="fr-FR" sz="1400" spc="-1" strike="noStrike">
                <a:solidFill>
                  <a:srgbClr val="000000"/>
                </a:solidFill>
                <a:latin typeface="Arial"/>
                <a:ea typeface="Arial"/>
              </a:rPr>
              <a:t>Pôle Habitat - Commission AHI</a:t>
            </a:r>
            <a:endParaRPr b="0" lang="fr-FR" sz="1400" spc="-1" strike="noStrike">
              <a:latin typeface="Times New Roman"/>
            </a:endParaRPr>
          </a:p>
        </p:txBody>
      </p:sp>
      <p:sp>
        <p:nvSpPr>
          <p:cNvPr id="328" name="PlaceHolder 7"/>
          <p:cNvSpPr>
            <a:spLocks noGrp="1"/>
          </p:cNvSpPr>
          <p:nvPr>
            <p:ph type="sldNum"/>
          </p:nvPr>
        </p:nvSpPr>
        <p:spPr>
          <a:xfrm>
            <a:off x="6553080" y="6245280"/>
            <a:ext cx="2133360" cy="475920"/>
          </a:xfrm>
          <a:prstGeom prst="rect">
            <a:avLst/>
          </a:prstGeom>
        </p:spPr>
        <p:txBody>
          <a:bodyPr>
            <a:noAutofit/>
          </a:bodyPr>
          <a:p>
            <a:endParaRPr b="0" lang="fr-FR" sz="24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Lst>
</p:sldMaster>
</file>

<file path=ppt/slideMasters/slideMaster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65" name="Picture 15" descr=""/>
          <p:cNvPicPr/>
          <p:nvPr/>
        </p:nvPicPr>
        <p:blipFill>
          <a:blip r:embed="rId2"/>
          <a:stretch/>
        </p:blipFill>
        <p:spPr>
          <a:xfrm>
            <a:off x="0" y="6010200"/>
            <a:ext cx="9143640" cy="847440"/>
          </a:xfrm>
          <a:prstGeom prst="rect">
            <a:avLst/>
          </a:prstGeom>
          <a:ln>
            <a:noFill/>
          </a:ln>
        </p:spPr>
      </p:pic>
      <p:grpSp>
        <p:nvGrpSpPr>
          <p:cNvPr id="366" name="Group 1"/>
          <p:cNvGrpSpPr/>
          <p:nvPr/>
        </p:nvGrpSpPr>
        <p:grpSpPr>
          <a:xfrm>
            <a:off x="4140360" y="6145560"/>
            <a:ext cx="1008000" cy="712080"/>
            <a:chOff x="4140360" y="6145560"/>
            <a:chExt cx="1008000" cy="712080"/>
          </a:xfrm>
        </p:grpSpPr>
        <p:sp>
          <p:nvSpPr>
            <p:cNvPr id="367" name="CustomShape 2"/>
            <p:cNvSpPr/>
            <p:nvPr/>
          </p:nvSpPr>
          <p:spPr>
            <a:xfrm>
              <a:off x="4140360" y="6145560"/>
              <a:ext cx="1008000" cy="712080"/>
            </a:xfrm>
            <a:prstGeom prst="roundRect">
              <a:avLst>
                <a:gd name="adj" fmla="val 16667"/>
              </a:avLst>
            </a:prstGeom>
            <a:solidFill>
              <a:schemeClr val="bg1"/>
            </a:solidFill>
            <a:ln w="9360">
              <a:solidFill>
                <a:srgbClr val="339933"/>
              </a:solidFill>
              <a:round/>
            </a:ln>
          </p:spPr>
          <p:style>
            <a:lnRef idx="0"/>
            <a:fillRef idx="0"/>
            <a:effectRef idx="0"/>
            <a:fontRef idx="minor"/>
          </p:style>
        </p:sp>
        <p:pic>
          <p:nvPicPr>
            <p:cNvPr id="368" name="Picture 8" descr=""/>
            <p:cNvPicPr/>
            <p:nvPr/>
          </p:nvPicPr>
          <p:blipFill>
            <a:blip r:embed="rId3"/>
            <a:stretch/>
          </p:blipFill>
          <p:spPr>
            <a:xfrm>
              <a:off x="4275000" y="6212160"/>
              <a:ext cx="738720" cy="578880"/>
            </a:xfrm>
            <a:prstGeom prst="rect">
              <a:avLst/>
            </a:prstGeom>
            <a:ln>
              <a:noFill/>
            </a:ln>
          </p:spPr>
        </p:pic>
      </p:grpSp>
      <p:sp>
        <p:nvSpPr>
          <p:cNvPr id="369" name="PlaceHolder 3"/>
          <p:cNvSpPr>
            <a:spLocks noGrp="1"/>
          </p:cNvSpPr>
          <p:nvPr>
            <p:ph type="title"/>
          </p:nvPr>
        </p:nvSpPr>
        <p:spPr>
          <a:xfrm>
            <a:off x="468720" y="260280"/>
            <a:ext cx="8229240" cy="1142640"/>
          </a:xfrm>
          <a:prstGeom prst="rect">
            <a:avLst/>
          </a:prstGeom>
        </p:spPr>
        <p:txBody>
          <a:bodyPr anchor="ctr">
            <a:noAutofit/>
          </a:bodyPr>
          <a:p>
            <a:pPr algn="ctr">
              <a:lnSpc>
                <a:spcPct val="100000"/>
              </a:lnSpc>
            </a:pPr>
            <a:r>
              <a:rPr b="0" lang="fr-FR" sz="3600" spc="-1" strike="noStrike">
                <a:solidFill>
                  <a:srgbClr val="006699"/>
                </a:solidFill>
                <a:latin typeface="Arial"/>
                <a:ea typeface="Arial"/>
              </a:rPr>
              <a:t>Cliquez pour modifier le style du masque de titre</a:t>
            </a:r>
            <a:endParaRPr b="0" lang="fr-FR" sz="3600" spc="-1" strike="noStrike">
              <a:solidFill>
                <a:srgbClr val="000000"/>
              </a:solidFill>
              <a:latin typeface="Arial"/>
            </a:endParaRPr>
          </a:p>
        </p:txBody>
      </p:sp>
      <p:sp>
        <p:nvSpPr>
          <p:cNvPr id="370" name="PlaceHolder 4"/>
          <p:cNvSpPr>
            <a:spLocks noGrp="1"/>
          </p:cNvSpPr>
          <p:nvPr>
            <p:ph type="body"/>
          </p:nvPr>
        </p:nvSpPr>
        <p:spPr>
          <a:xfrm>
            <a:off x="468720" y="1628640"/>
            <a:ext cx="8229240" cy="3240000"/>
          </a:xfrm>
          <a:prstGeom prst="rect">
            <a:avLst/>
          </a:prstGeom>
        </p:spPr>
        <p:txBody>
          <a:bodyPr>
            <a:noAutofit/>
          </a:bodyPr>
          <a:p>
            <a:pPr marL="343080" indent="-342720">
              <a:lnSpc>
                <a:spcPct val="100000"/>
              </a:lnSpc>
              <a:spcBef>
                <a:spcPts val="669"/>
              </a:spcBef>
              <a:buClr>
                <a:srgbClr val="c7052b"/>
              </a:buClr>
              <a:buFont typeface="Symbol" charset="2"/>
              <a:buChar char=""/>
            </a:pPr>
            <a:r>
              <a:rPr b="0" lang="fr-FR" sz="2800" spc="-1" strike="noStrike">
                <a:solidFill>
                  <a:srgbClr val="000000"/>
                </a:solidFill>
                <a:latin typeface="Arial"/>
                <a:ea typeface="Arial"/>
              </a:rPr>
              <a:t>Cliquez pour modifier les styles du masque de texte</a:t>
            </a:r>
            <a:endParaRPr b="0" lang="fr-FR" sz="2800" spc="-1" strike="noStrike">
              <a:solidFill>
                <a:srgbClr val="000000"/>
              </a:solidFill>
              <a:latin typeface="Arial"/>
            </a:endParaRPr>
          </a:p>
          <a:p>
            <a:pPr lvl="1" marL="743040" indent="-285480">
              <a:lnSpc>
                <a:spcPct val="100000"/>
              </a:lnSpc>
              <a:spcBef>
                <a:spcPts val="575"/>
              </a:spcBef>
              <a:buClr>
                <a:srgbClr val="339933"/>
              </a:buClr>
              <a:buFont typeface="Arial"/>
              <a:buChar char="–"/>
            </a:pPr>
            <a:r>
              <a:rPr b="0" lang="fr-FR" sz="2400" spc="-1" strike="noStrike">
                <a:solidFill>
                  <a:srgbClr val="000000"/>
                </a:solidFill>
                <a:latin typeface="Arial"/>
                <a:ea typeface="Arial"/>
              </a:rPr>
              <a:t>Deuxième niveau</a:t>
            </a:r>
            <a:endParaRPr b="0" lang="fr-FR" sz="2400" spc="-1" strike="noStrike">
              <a:solidFill>
                <a:srgbClr val="000000"/>
              </a:solidFill>
              <a:latin typeface="Arial"/>
            </a:endParaRPr>
          </a:p>
          <a:p>
            <a:pPr lvl="2" marL="1143000" indent="-228240">
              <a:lnSpc>
                <a:spcPct val="100000"/>
              </a:lnSpc>
              <a:spcBef>
                <a:spcPts val="479"/>
              </a:spcBef>
              <a:buClr>
                <a:srgbClr val="000000"/>
              </a:buClr>
              <a:buFont typeface="Symbol" charset="2"/>
              <a:buChar char=""/>
            </a:pPr>
            <a:r>
              <a:rPr b="0" lang="fr-FR" sz="2000" spc="-1" strike="noStrike">
                <a:solidFill>
                  <a:srgbClr val="000000"/>
                </a:solidFill>
                <a:latin typeface="Arial"/>
                <a:ea typeface="Arial"/>
              </a:rPr>
              <a:t>Troisième niveau</a:t>
            </a:r>
            <a:endParaRPr b="0" lang="fr-FR" sz="2000" spc="-1" strike="noStrike">
              <a:solidFill>
                <a:srgbClr val="000000"/>
              </a:solidFill>
              <a:latin typeface="Arial"/>
            </a:endParaRPr>
          </a:p>
          <a:p>
            <a:pPr lvl="3" marL="1600200" indent="-228240">
              <a:lnSpc>
                <a:spcPct val="100000"/>
              </a:lnSpc>
              <a:spcBef>
                <a:spcPts val="479"/>
              </a:spcBef>
              <a:buClr>
                <a:srgbClr val="000000"/>
              </a:buClr>
              <a:buFont typeface="Symbol" charset="2"/>
              <a:buChar char=""/>
            </a:pPr>
            <a:r>
              <a:rPr b="0" lang="fr-FR" sz="2000" spc="-1" strike="noStrike">
                <a:solidFill>
                  <a:srgbClr val="000000"/>
                </a:solidFill>
                <a:latin typeface="Arial"/>
                <a:ea typeface="Arial"/>
              </a:rPr>
              <a:t>Quatrième niveau</a:t>
            </a:r>
            <a:endParaRPr b="0" lang="fr-FR" sz="2000" spc="-1" strike="noStrike">
              <a:solidFill>
                <a:srgbClr val="000000"/>
              </a:solidFill>
              <a:latin typeface="Arial"/>
            </a:endParaRPr>
          </a:p>
          <a:p>
            <a:pPr lvl="4" marL="2057400" indent="-228240">
              <a:lnSpc>
                <a:spcPct val="100000"/>
              </a:lnSpc>
              <a:spcBef>
                <a:spcPts val="479"/>
              </a:spcBef>
              <a:buClr>
                <a:srgbClr val="000000"/>
              </a:buClr>
              <a:buFont typeface="StarSymbol"/>
              <a:buChar char="»"/>
            </a:pPr>
            <a:r>
              <a:rPr b="0" lang="fr-FR" sz="2000" spc="-1" strike="noStrike">
                <a:solidFill>
                  <a:srgbClr val="000000"/>
                </a:solidFill>
                <a:latin typeface="Arial"/>
              </a:rPr>
              <a:t> </a:t>
            </a:r>
            <a:endParaRPr b="0" lang="fr-FR" sz="2000" spc="-1" strike="noStrike">
              <a:solidFill>
                <a:srgbClr val="000000"/>
              </a:solidFill>
              <a:latin typeface="Arial"/>
            </a:endParaRPr>
          </a:p>
        </p:txBody>
      </p:sp>
      <p:sp>
        <p:nvSpPr>
          <p:cNvPr id="371" name="PlaceHolder 5"/>
          <p:cNvSpPr>
            <a:spLocks noGrp="1"/>
          </p:cNvSpPr>
          <p:nvPr>
            <p:ph type="dt"/>
          </p:nvPr>
        </p:nvSpPr>
        <p:spPr>
          <a:xfrm>
            <a:off x="457200" y="6245280"/>
            <a:ext cx="2133360" cy="475920"/>
          </a:xfrm>
          <a:prstGeom prst="rect">
            <a:avLst/>
          </a:prstGeom>
        </p:spPr>
        <p:txBody>
          <a:bodyPr>
            <a:noAutofit/>
          </a:bodyPr>
          <a:p>
            <a:pPr>
              <a:lnSpc>
                <a:spcPct val="100000"/>
              </a:lnSpc>
            </a:pPr>
            <a:r>
              <a:rPr b="0" lang="fr-FR" sz="1400" spc="-1" strike="noStrike">
                <a:solidFill>
                  <a:srgbClr val="000000"/>
                </a:solidFill>
                <a:latin typeface="Arial"/>
                <a:ea typeface="Arial"/>
              </a:rPr>
              <a:t>23/06/2016</a:t>
            </a:r>
            <a:endParaRPr b="0" lang="fr-FR" sz="1400" spc="-1" strike="noStrike">
              <a:latin typeface="Times New Roman"/>
            </a:endParaRPr>
          </a:p>
        </p:txBody>
      </p:sp>
      <p:sp>
        <p:nvSpPr>
          <p:cNvPr id="372" name="PlaceHolder 6"/>
          <p:cNvSpPr>
            <a:spLocks noGrp="1"/>
          </p:cNvSpPr>
          <p:nvPr>
            <p:ph type="ftr"/>
          </p:nvPr>
        </p:nvSpPr>
        <p:spPr>
          <a:xfrm>
            <a:off x="3124080" y="6245280"/>
            <a:ext cx="2895120" cy="475920"/>
          </a:xfrm>
          <a:prstGeom prst="rect">
            <a:avLst/>
          </a:prstGeom>
        </p:spPr>
        <p:txBody>
          <a:bodyPr>
            <a:noAutofit/>
          </a:bodyPr>
          <a:p>
            <a:pPr algn="ctr">
              <a:lnSpc>
                <a:spcPct val="100000"/>
              </a:lnSpc>
            </a:pPr>
            <a:r>
              <a:rPr b="0" lang="fr-FR" sz="1400" spc="-1" strike="noStrike">
                <a:solidFill>
                  <a:srgbClr val="000000"/>
                </a:solidFill>
                <a:latin typeface="Arial"/>
                <a:ea typeface="Arial"/>
              </a:rPr>
              <a:t>Pôle Habitat - Commission AHI</a:t>
            </a:r>
            <a:endParaRPr b="0" lang="fr-FR" sz="1400" spc="-1" strike="noStrike">
              <a:latin typeface="Times New Roman"/>
            </a:endParaRPr>
          </a:p>
        </p:txBody>
      </p:sp>
      <p:sp>
        <p:nvSpPr>
          <p:cNvPr id="373" name="PlaceHolder 7"/>
          <p:cNvSpPr>
            <a:spLocks noGrp="1"/>
          </p:cNvSpPr>
          <p:nvPr>
            <p:ph type="sldNum"/>
          </p:nvPr>
        </p:nvSpPr>
        <p:spPr>
          <a:xfrm>
            <a:off x="6553080" y="6245280"/>
            <a:ext cx="2133360" cy="475920"/>
          </a:xfrm>
          <a:prstGeom prst="rect">
            <a:avLst/>
          </a:prstGeom>
        </p:spPr>
        <p:txBody>
          <a:bodyPr>
            <a:noAutofit/>
          </a:bodyPr>
          <a:p>
            <a:pPr algn="r">
              <a:lnSpc>
                <a:spcPct val="100000"/>
              </a:lnSpc>
            </a:pPr>
            <a:fld id="{9BA28F45-8E96-4C45-A2CB-F123668E44CE}" type="slidenum">
              <a:rPr b="0" lang="fr-FR" sz="1400" spc="-1" strike="noStrike">
                <a:solidFill>
                  <a:srgbClr val="000000"/>
                </a:solidFill>
                <a:latin typeface="Arial"/>
                <a:ea typeface="Arial"/>
              </a:rPr>
              <a:t>&lt;numéro&gt;</a:t>
            </a:fld>
            <a:endParaRPr b="0" lang="fr-FR" sz="14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Lst>
</p:sldMaster>
</file>

<file path=ppt/slides/_rels/slide1.xml.rels><?xml version="1.0" encoding="UTF-8"?>
<Relationships xmlns="http://schemas.openxmlformats.org/package/2006/relationships"><Relationship Id="rId1" Type="http://schemas.openxmlformats.org/officeDocument/2006/relationships/image" Target="../media/image33.png"/><Relationship Id="rId2" Type="http://schemas.openxmlformats.org/officeDocument/2006/relationships/slideLayout" Target="../slideLayouts/slideLayout2.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111.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3.xml"/>
</Relationships>
</file>

<file path=ppt/slides/_rels/slide12.xml.rels><?xml version="1.0" encoding="UTF-8"?>
<Relationships xmlns="http://schemas.openxmlformats.org/package/2006/relationships"><Relationship Id="rId1" Type="http://schemas.openxmlformats.org/officeDocument/2006/relationships/image" Target="../media/image41.jpeg"/><Relationship Id="rId2" Type="http://schemas.openxmlformats.org/officeDocument/2006/relationships/image" Target="../media/image42.jpeg"/><Relationship Id="rId3" Type="http://schemas.openxmlformats.org/officeDocument/2006/relationships/slideLayout" Target="../slideLayouts/slideLayout136.xml"/>
</Relationships>
</file>

<file path=ppt/slides/_rels/slide1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image" Target="../media/image43.png"/><Relationship Id="rId2" Type="http://schemas.openxmlformats.org/officeDocument/2006/relationships/image" Target="../media/image44.png"/><Relationship Id="rId3"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image" Target="../media/image45.jpeg"/><Relationship Id="rId2" Type="http://schemas.openxmlformats.org/officeDocument/2006/relationships/image" Target="../media/image46.jpeg"/><Relationship Id="rId3" Type="http://schemas.openxmlformats.org/officeDocument/2006/relationships/slideLayout" Target="../slideLayouts/slideLayout28.xml"/>
</Relationships>
</file>

<file path=ppt/slides/_rels/slide16.xml.rels><?xml version="1.0" encoding="UTF-8"?>
<Relationships xmlns="http://schemas.openxmlformats.org/package/2006/relationships"><Relationship Id="rId1" Type="http://schemas.openxmlformats.org/officeDocument/2006/relationships/slideLayout" Target="../slideLayouts/slideLayout147.xml"/>
</Relationships>
</file>

<file path=ppt/slides/_rels/slide17.xml.rels><?xml version="1.0" encoding="UTF-8"?>
<Relationships xmlns="http://schemas.openxmlformats.org/package/2006/relationships"><Relationship Id="rId1" Type="http://schemas.openxmlformats.org/officeDocument/2006/relationships/image" Target="../media/image47.png"/><Relationship Id="rId2" Type="http://schemas.openxmlformats.org/officeDocument/2006/relationships/slideLayout" Target="../slideLayouts/slideLayout157.xml"/>
</Relationships>
</file>

<file path=ppt/slides/_rels/slide18.xml.rels><?xml version="1.0" encoding="UTF-8"?>
<Relationships xmlns="http://schemas.openxmlformats.org/package/2006/relationships"><Relationship Id="rId1" Type="http://schemas.openxmlformats.org/officeDocument/2006/relationships/image" Target="../media/image48.png"/><Relationship Id="rId2" Type="http://schemas.openxmlformats.org/officeDocument/2006/relationships/slideLayout" Target="../slideLayouts/slideLayout157.xml"/>
</Relationships>
</file>

<file path=ppt/slides/_rels/slide19.xml.rels><?xml version="1.0" encoding="UTF-8"?>
<Relationships xmlns="http://schemas.openxmlformats.org/package/2006/relationships"><Relationship Id="rId1" Type="http://schemas.openxmlformats.org/officeDocument/2006/relationships/image" Target="../media/image49.png"/><Relationship Id="rId2" Type="http://schemas.openxmlformats.org/officeDocument/2006/relationships/slideLayout" Target="../slideLayouts/slideLayout157.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image" Target="../media/image50.png"/><Relationship Id="rId2" Type="http://schemas.openxmlformats.org/officeDocument/2006/relationships/slideLayout" Target="../slideLayouts/slideLayout157.xml"/>
</Relationships>
</file>

<file path=ppt/slides/_rels/slide21.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3.xml.rels><?xml version="1.0" encoding="UTF-8"?>
<Relationships xmlns="http://schemas.openxmlformats.org/package/2006/relationships"><Relationship Id="rId1" Type="http://schemas.openxmlformats.org/officeDocument/2006/relationships/slideLayout" Target="../slideLayouts/slideLayout169.xml"/>
</Relationships>
</file>

<file path=ppt/slides/_rels/slide24.xml.rels><?xml version="1.0" encoding="UTF-8"?>
<Relationships xmlns="http://schemas.openxmlformats.org/package/2006/relationships"><Relationship Id="rId1" Type="http://schemas.openxmlformats.org/officeDocument/2006/relationships/slideLayout" Target="../slideLayouts/slideLayout169.xml"/>
</Relationships>
</file>

<file path=ppt/slides/_rels/slide25.xml.rels><?xml version="1.0" encoding="UTF-8"?>
<Relationships xmlns="http://schemas.openxmlformats.org/package/2006/relationships"><Relationship Id="rId1" Type="http://schemas.openxmlformats.org/officeDocument/2006/relationships/slideLayout" Target="../slideLayouts/slideLayout169.xml"/>
</Relationships>
</file>

<file path=ppt/slides/_rels/slide26.xml.rels><?xml version="1.0" encoding="UTF-8"?>
<Relationships xmlns="http://schemas.openxmlformats.org/package/2006/relationships"><Relationship Id="rId1" Type="http://schemas.openxmlformats.org/officeDocument/2006/relationships/slideLayout" Target="../slideLayouts/slideLayout169.xml"/>
</Relationships>
</file>

<file path=ppt/slides/_rels/slide27.xml.rels><?xml version="1.0" encoding="UTF-8"?>
<Relationships xmlns="http://schemas.openxmlformats.org/package/2006/relationships"><Relationship Id="rId1" Type="http://schemas.openxmlformats.org/officeDocument/2006/relationships/slideLayout" Target="../slideLayouts/slideLayout169.xml"/>
</Relationships>
</file>

<file path=ppt/slides/_rels/slide28.xml.rels><?xml version="1.0" encoding="UTF-8"?>
<Relationships xmlns="http://schemas.openxmlformats.org/package/2006/relationships"><Relationship Id="rId1" Type="http://schemas.openxmlformats.org/officeDocument/2006/relationships/slideLayout" Target="../slideLayouts/slideLayout169.xml"/>
</Relationships>
</file>

<file path=ppt/slides/_rels/slide29.xml.rels><?xml version="1.0" encoding="UTF-8"?>
<Relationships xmlns="http://schemas.openxmlformats.org/package/2006/relationships"><Relationship Id="rId1" Type="http://schemas.openxmlformats.org/officeDocument/2006/relationships/slideLayout" Target="../slideLayouts/slideLayout169.xml"/>
</Relationships>
</file>

<file path=ppt/slides/_rels/slide3.xml.rels><?xml version="1.0" encoding="UTF-8"?>
<Relationships xmlns="http://schemas.openxmlformats.org/package/2006/relationships"><Relationship Id="rId1" Type="http://schemas.openxmlformats.org/officeDocument/2006/relationships/image" Target="../media/image34.png"/><Relationship Id="rId2" Type="http://schemas.openxmlformats.org/officeDocument/2006/relationships/image" Target="../media/image35.png"/><Relationship Id="rId3" Type="http://schemas.openxmlformats.org/officeDocument/2006/relationships/slideLayout" Target="../slideLayouts/slideLayout28.xml"/>
</Relationships>
</file>

<file path=ppt/slides/_rels/slide30.xml.rels><?xml version="1.0" encoding="UTF-8"?>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169.xml"/>
</Relationships>
</file>

<file path=ppt/slides/_rels/slide31.xml.rels><?xml version="1.0" encoding="UTF-8"?>
<Relationships xmlns="http://schemas.openxmlformats.org/package/2006/relationships"><Relationship Id="rId1" Type="http://schemas.openxmlformats.org/officeDocument/2006/relationships/image" Target="../media/image52.png"/><Relationship Id="rId2" Type="http://schemas.openxmlformats.org/officeDocument/2006/relationships/slideLayout" Target="../slideLayouts/slideLayout13.xml"/>
</Relationships>
</file>

<file path=ppt/slides/_rels/slide3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3.xml.rels><?xml version="1.0" encoding="UTF-8"?>
<Relationships xmlns="http://schemas.openxmlformats.org/package/2006/relationships"><Relationship Id="rId1" Type="http://schemas.openxmlformats.org/officeDocument/2006/relationships/slideLayout" Target="../slideLayouts/slideLayout183.xml"/>
</Relationships>
</file>

<file path=ppt/slides/_rels/slide34.xml.rels><?xml version="1.0" encoding="UTF-8"?>
<Relationships xmlns="http://schemas.openxmlformats.org/package/2006/relationships"><Relationship Id="rId1" Type="http://schemas.openxmlformats.org/officeDocument/2006/relationships/image" Target="../media/image53.png"/><Relationship Id="rId2" Type="http://schemas.openxmlformats.org/officeDocument/2006/relationships/slideLayout" Target="../slideLayouts/slideLayout195.xml"/>
</Relationships>
</file>

<file path=ppt/slides/_rels/slide3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39.xml"/>
</Relationships>
</file>

<file path=ppt/slides/_rels/slide5.xml.rels><?xml version="1.0" encoding="UTF-8"?>
<Relationships xmlns="http://schemas.openxmlformats.org/package/2006/relationships"><Relationship Id="rId1" Type="http://schemas.openxmlformats.org/officeDocument/2006/relationships/image" Target="../media/image36.png"/><Relationship Id="rId2" Type="http://schemas.openxmlformats.org/officeDocument/2006/relationships/image" Target="../media/image37.png"/><Relationship Id="rId3" Type="http://schemas.openxmlformats.org/officeDocument/2006/relationships/slideLayout" Target="../slideLayouts/slideLayout52.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63.xml"/>
</Relationships>
</file>

<file path=ppt/slides/_rels/slide7.xml.rels><?xml version="1.0" encoding="UTF-8"?>
<Relationships xmlns="http://schemas.openxmlformats.org/package/2006/relationships"><Relationship Id="rId1" Type="http://schemas.openxmlformats.org/officeDocument/2006/relationships/image" Target="../media/image38.png"/><Relationship Id="rId2" Type="http://schemas.openxmlformats.org/officeDocument/2006/relationships/image" Target="../media/image39.png"/><Relationship Id="rId3" Type="http://schemas.openxmlformats.org/officeDocument/2006/relationships/slideLayout" Target="../slideLayouts/slideLayout76.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87.xml"/>
</Relationships>
</file>

<file path=ppt/slides/_rels/slide9.xml.rels><?xml version="1.0" encoding="UTF-8"?>
<Relationships xmlns="http://schemas.openxmlformats.org/package/2006/relationships"><Relationship Id="rId1" Type="http://schemas.openxmlformats.org/officeDocument/2006/relationships/image" Target="../media/image40.png"/><Relationship Id="rId2" Type="http://schemas.openxmlformats.org/officeDocument/2006/relationships/slideLayout" Target="../slideLayouts/slideLayout9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3" name="TextShape 1"/>
          <p:cNvSpPr txBox="1"/>
          <p:nvPr/>
        </p:nvSpPr>
        <p:spPr>
          <a:xfrm>
            <a:off x="17280" y="257040"/>
            <a:ext cx="9126360" cy="1086840"/>
          </a:xfrm>
          <a:prstGeom prst="rect">
            <a:avLst/>
          </a:prstGeom>
          <a:noFill/>
          <a:ln>
            <a:noFill/>
          </a:ln>
        </p:spPr>
        <p:txBody>
          <a:bodyPr anchor="ctr">
            <a:noAutofit/>
          </a:bodyPr>
          <a:p>
            <a:pPr algn="ctr">
              <a:lnSpc>
                <a:spcPct val="100000"/>
              </a:lnSpc>
            </a:pPr>
            <a:r>
              <a:rPr b="1" lang="fr-FR" sz="2400" spc="-1" strike="noStrike">
                <a:solidFill>
                  <a:srgbClr val="002060"/>
                </a:solidFill>
                <a:latin typeface="Arial"/>
                <a:ea typeface="Arial"/>
              </a:rPr>
              <a:t>Communauté d’Agglomération du Pays Nord Martinique</a:t>
            </a:r>
            <a:br/>
            <a:br/>
            <a:r>
              <a:rPr b="1" lang="fr-FR" sz="2800" spc="-1" strike="noStrike" cap="small">
                <a:solidFill>
                  <a:srgbClr val="0070c0"/>
                </a:solidFill>
                <a:latin typeface="Calibri"/>
                <a:ea typeface="Calibri"/>
              </a:rPr>
              <a:t>Plan Intercommunal de Lutte contre l’Habitat Indigne</a:t>
            </a:r>
            <a:endParaRPr b="0" lang="fr-FR" sz="2800" spc="-1" strike="noStrike">
              <a:solidFill>
                <a:srgbClr val="000000"/>
              </a:solidFill>
              <a:latin typeface="Arial"/>
            </a:endParaRPr>
          </a:p>
        </p:txBody>
      </p:sp>
      <p:sp>
        <p:nvSpPr>
          <p:cNvPr id="764" name="TextShape 2"/>
          <p:cNvSpPr txBox="1"/>
          <p:nvPr/>
        </p:nvSpPr>
        <p:spPr>
          <a:xfrm>
            <a:off x="4469040" y="1153080"/>
            <a:ext cx="4664880" cy="2225880"/>
          </a:xfrm>
          <a:prstGeom prst="rect">
            <a:avLst/>
          </a:prstGeom>
          <a:noFill/>
          <a:ln>
            <a:noFill/>
          </a:ln>
        </p:spPr>
        <p:txBody>
          <a:bodyPr anchor="ctr">
            <a:noAutofit/>
          </a:bodyPr>
          <a:p>
            <a:pPr algn="ctr">
              <a:lnSpc>
                <a:spcPct val="100000"/>
              </a:lnSpc>
              <a:spcBef>
                <a:spcPts val="669"/>
              </a:spcBef>
            </a:pPr>
            <a:r>
              <a:rPr b="1" lang="fr-FR" sz="2500" spc="-1" strike="noStrike" cap="small">
                <a:solidFill>
                  <a:srgbClr val="7f0000"/>
                </a:solidFill>
                <a:latin typeface="Calibri"/>
                <a:ea typeface="Calibri"/>
              </a:rPr>
              <a:t>Stratégie territoriale de la lhi</a:t>
            </a:r>
            <a:endParaRPr b="0" lang="fr-FR" sz="2500" spc="-1" strike="noStrike">
              <a:latin typeface="Arial"/>
            </a:endParaRPr>
          </a:p>
          <a:p>
            <a:pPr algn="ctr">
              <a:lnSpc>
                <a:spcPct val="100000"/>
              </a:lnSpc>
              <a:spcBef>
                <a:spcPts val="669"/>
              </a:spcBef>
            </a:pPr>
            <a:r>
              <a:rPr b="1" lang="fr-FR" sz="2500" spc="-1" strike="noStrike" cap="small">
                <a:solidFill>
                  <a:srgbClr val="7f0000"/>
                </a:solidFill>
                <a:latin typeface="Calibri"/>
                <a:ea typeface="Calibri"/>
              </a:rPr>
              <a:t>du Pays Nord</a:t>
            </a:r>
            <a:endParaRPr b="0" lang="fr-FR" sz="2500" spc="-1" strike="noStrike">
              <a:latin typeface="Arial"/>
            </a:endParaRPr>
          </a:p>
          <a:p>
            <a:pPr algn="ctr">
              <a:lnSpc>
                <a:spcPct val="100000"/>
              </a:lnSpc>
              <a:spcBef>
                <a:spcPts val="669"/>
              </a:spcBef>
            </a:pPr>
            <a:endParaRPr b="0" lang="fr-FR" sz="2500" spc="-1" strike="noStrike">
              <a:latin typeface="Arial"/>
            </a:endParaRPr>
          </a:p>
          <a:p>
            <a:pPr algn="ctr">
              <a:lnSpc>
                <a:spcPct val="100000"/>
              </a:lnSpc>
              <a:spcBef>
                <a:spcPts val="669"/>
              </a:spcBef>
            </a:pPr>
            <a:r>
              <a:rPr b="1" lang="fr-FR" sz="2500" spc="-1" strike="noStrike" cap="small">
                <a:solidFill>
                  <a:srgbClr val="7f0000"/>
                </a:solidFill>
                <a:latin typeface="Calibri"/>
                <a:ea typeface="Calibri"/>
              </a:rPr>
              <a:t>2020-2025</a:t>
            </a:r>
            <a:endParaRPr b="0" lang="fr-FR" sz="2500" spc="-1" strike="noStrike">
              <a:latin typeface="Arial"/>
            </a:endParaRPr>
          </a:p>
        </p:txBody>
      </p:sp>
      <p:sp>
        <p:nvSpPr>
          <p:cNvPr id="765" name="CustomShape 3"/>
          <p:cNvSpPr/>
          <p:nvPr/>
        </p:nvSpPr>
        <p:spPr>
          <a:xfrm>
            <a:off x="481320" y="6281280"/>
            <a:ext cx="5589000" cy="396000"/>
          </a:xfrm>
          <a:prstGeom prst="rect">
            <a:avLst/>
          </a:prstGeom>
          <a:noFill/>
          <a:ln>
            <a:noFill/>
          </a:ln>
        </p:spPr>
        <p:style>
          <a:lnRef idx="0"/>
          <a:fillRef idx="0"/>
          <a:effectRef idx="0"/>
          <a:fontRef idx="minor"/>
        </p:style>
        <p:txBody>
          <a:bodyPr>
            <a:noAutofit/>
          </a:bodyPr>
          <a:p>
            <a:pPr algn="ctr">
              <a:lnSpc>
                <a:spcPct val="100000"/>
              </a:lnSpc>
            </a:pPr>
            <a:r>
              <a:rPr b="1" lang="fr-FR" sz="2000" spc="-1" strike="noStrike" cap="small">
                <a:solidFill>
                  <a:srgbClr val="000000"/>
                </a:solidFill>
                <a:latin typeface="Calibri"/>
                <a:ea typeface="Calibri"/>
              </a:rPr>
              <a:t>Seminaire de la lhi - 05 juillet 2022</a:t>
            </a:r>
            <a:endParaRPr b="0" lang="fr-FR" sz="2000" spc="-1" strike="noStrike">
              <a:latin typeface="Arial"/>
            </a:endParaRPr>
          </a:p>
        </p:txBody>
      </p:sp>
      <p:pic>
        <p:nvPicPr>
          <p:cNvPr id="766" name="Image1" descr=""/>
          <p:cNvPicPr/>
          <p:nvPr/>
        </p:nvPicPr>
        <p:blipFill>
          <a:blip r:embed="rId1">
            <a:lum contrast="40000"/>
          </a:blip>
          <a:stretch/>
        </p:blipFill>
        <p:spPr>
          <a:xfrm>
            <a:off x="0" y="1415880"/>
            <a:ext cx="6441120" cy="4405320"/>
          </a:xfrm>
          <a:prstGeom prst="rect">
            <a:avLst/>
          </a:prstGeom>
          <a:ln>
            <a:noFill/>
          </a:ln>
        </p:spPr>
      </p:pic>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prevCondLst>
                <p:cond delay="0" evt="onPrev">
                  <p:tgtEl>
                    <p:sldTgt/>
                  </p:tgtEl>
                </p:cond>
              </p:prevCondLst>
              <p:nextCondLst>
                <p:cond delay="0"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09" name="TextShape 1"/>
          <p:cNvSpPr txBox="1"/>
          <p:nvPr/>
        </p:nvSpPr>
        <p:spPr>
          <a:xfrm>
            <a:off x="8593920" y="6245280"/>
            <a:ext cx="442080" cy="475920"/>
          </a:xfrm>
          <a:prstGeom prst="rect">
            <a:avLst/>
          </a:prstGeom>
          <a:noFill/>
          <a:ln>
            <a:noFill/>
          </a:ln>
        </p:spPr>
        <p:txBody>
          <a:bodyPr>
            <a:noAutofit/>
          </a:bodyPr>
          <a:p>
            <a:pPr algn="r">
              <a:lnSpc>
                <a:spcPct val="100000"/>
              </a:lnSpc>
            </a:pPr>
            <a:fld id="{7425C489-371A-4997-B020-66DD991DE962}" type="slidenum">
              <a:rPr b="0" lang="fr-FR" sz="1000" spc="-1" strike="noStrike">
                <a:solidFill>
                  <a:srgbClr val="000000"/>
                </a:solidFill>
                <a:latin typeface="Arial"/>
                <a:ea typeface="Arial"/>
              </a:rPr>
              <a:t>&lt;numéro&gt;</a:t>
            </a:fld>
            <a:endParaRPr b="0" lang="fr-FR" sz="1000" spc="-1" strike="noStrike">
              <a:latin typeface="Times New Roman"/>
            </a:endParaRPr>
          </a:p>
        </p:txBody>
      </p:sp>
      <p:sp>
        <p:nvSpPr>
          <p:cNvPr id="810" name="CustomShape 2"/>
          <p:cNvSpPr/>
          <p:nvPr/>
        </p:nvSpPr>
        <p:spPr>
          <a:xfrm>
            <a:off x="136440" y="117000"/>
            <a:ext cx="8856720" cy="684720"/>
          </a:xfrm>
          <a:prstGeom prst="rect">
            <a:avLst/>
          </a:prstGeom>
          <a:noFill/>
          <a:ln>
            <a:noFill/>
          </a:ln>
        </p:spPr>
        <p:style>
          <a:lnRef idx="0"/>
          <a:fillRef idx="0"/>
          <a:effectRef idx="0"/>
          <a:fontRef idx="minor"/>
        </p:style>
        <p:txBody>
          <a:bodyPr>
            <a:noAutofit/>
          </a:bodyPr>
          <a:p>
            <a:pPr algn="ctr">
              <a:lnSpc>
                <a:spcPct val="100000"/>
              </a:lnSpc>
            </a:pPr>
            <a:r>
              <a:rPr b="1" lang="fr-FR" sz="3200" spc="-1" strike="noStrike">
                <a:solidFill>
                  <a:srgbClr val="00007f"/>
                </a:solidFill>
                <a:latin typeface="Arial"/>
                <a:ea typeface="Arial"/>
              </a:rPr>
              <a:t>PRIORISATIONS SPATIALES</a:t>
            </a:r>
            <a:endParaRPr b="0" lang="fr-FR" sz="3200" spc="-1" strike="noStrike">
              <a:latin typeface="Arial"/>
            </a:endParaRPr>
          </a:p>
        </p:txBody>
      </p:sp>
      <p:sp>
        <p:nvSpPr>
          <p:cNvPr id="811" name="CustomShape 3"/>
          <p:cNvSpPr/>
          <p:nvPr/>
        </p:nvSpPr>
        <p:spPr>
          <a:xfrm>
            <a:off x="-720" y="1103760"/>
            <a:ext cx="9144360" cy="4973760"/>
          </a:xfrm>
          <a:prstGeom prst="rect">
            <a:avLst/>
          </a:prstGeom>
          <a:noFill/>
          <a:ln>
            <a:noFill/>
          </a:ln>
        </p:spPr>
        <p:style>
          <a:lnRef idx="0"/>
          <a:fillRef idx="0"/>
          <a:effectRef idx="0"/>
          <a:fontRef idx="minor"/>
        </p:style>
        <p:txBody>
          <a:bodyPr anchor="ctr">
            <a:noAutofit/>
          </a:bodyPr>
          <a:p>
            <a:pPr algn="just">
              <a:lnSpc>
                <a:spcPct val="100000"/>
              </a:lnSpc>
            </a:pPr>
            <a:r>
              <a:rPr b="1" lang="fr-FR" sz="1800" spc="-1" strike="noStrike">
                <a:solidFill>
                  <a:srgbClr val="000000"/>
                </a:solidFill>
                <a:latin typeface="Arial"/>
                <a:ea typeface="Arial"/>
              </a:rPr>
              <a:t>En termes de localisation, </a:t>
            </a:r>
            <a:r>
              <a:rPr b="0" lang="fr-FR" sz="1800" spc="-1" strike="noStrike">
                <a:solidFill>
                  <a:srgbClr val="000000"/>
                </a:solidFill>
                <a:latin typeface="Arial"/>
                <a:ea typeface="Arial"/>
              </a:rPr>
              <a:t> la priorisation spatiale porte sur :</a:t>
            </a:r>
            <a:endParaRPr b="0" lang="fr-FR" sz="1800" spc="-1" strike="noStrike">
              <a:latin typeface="Arial"/>
            </a:endParaRPr>
          </a:p>
          <a:p>
            <a:pPr algn="just">
              <a:lnSpc>
                <a:spcPct val="100000"/>
              </a:lnSpc>
            </a:pPr>
            <a:endParaRPr b="0" lang="fr-FR" sz="1800" spc="-1" strike="noStrike">
              <a:latin typeface="Arial"/>
            </a:endParaRPr>
          </a:p>
          <a:p>
            <a:pPr algn="just">
              <a:lnSpc>
                <a:spcPct val="100000"/>
              </a:lnSpc>
              <a:buClr>
                <a:srgbClr val="000000"/>
              </a:buClr>
              <a:buFont typeface="Symbol" charset="2"/>
              <a:buChar char=""/>
            </a:pPr>
            <a:r>
              <a:rPr b="0" lang="fr-FR" sz="2400" spc="-1" strike="noStrike">
                <a:solidFill>
                  <a:srgbClr val="000000"/>
                </a:solidFill>
                <a:latin typeface="Arial"/>
                <a:ea typeface="Arial"/>
              </a:rPr>
              <a:t> </a:t>
            </a:r>
            <a:r>
              <a:rPr b="1" lang="fr-FR" sz="2400" spc="-1" strike="noStrike">
                <a:solidFill>
                  <a:srgbClr val="000000"/>
                </a:solidFill>
                <a:latin typeface="Arial"/>
                <a:ea typeface="Arial"/>
              </a:rPr>
              <a:t>les centres bourgs</a:t>
            </a:r>
            <a:r>
              <a:rPr b="0" lang="fr-FR" sz="2400" spc="-1" strike="noStrike">
                <a:solidFill>
                  <a:srgbClr val="000000"/>
                </a:solidFill>
                <a:latin typeface="Arial"/>
                <a:ea typeface="Arial"/>
              </a:rPr>
              <a:t> </a:t>
            </a:r>
            <a:r>
              <a:rPr b="1" lang="fr-FR" sz="2400" spc="-1" strike="noStrike">
                <a:solidFill>
                  <a:srgbClr val="000000"/>
                </a:solidFill>
                <a:latin typeface="Arial"/>
                <a:ea typeface="Arial"/>
              </a:rPr>
              <a:t>/ les zones à risques</a:t>
            </a:r>
            <a:r>
              <a:rPr b="0" lang="fr-FR" sz="1800" spc="-1" strike="noStrike">
                <a:solidFill>
                  <a:srgbClr val="000000"/>
                </a:solidFill>
                <a:latin typeface="Arial"/>
                <a:ea typeface="Arial"/>
              </a:rPr>
              <a:t> recèlent une part importante de l’indignité ; parallèlement, l’évolution négative de la démographie et le vieillissement de la population (diminution de la mobilité), obligent plus qu’ailleurs à repenser le développement de l’urbanisation. La politique de revitalisation des bourgs définie par le PLH  impose donc que les centres bourgs concentrent la plus grande partie des interventions dans le cadre de la lutte contre l’habitat indigne. </a:t>
            </a:r>
            <a:endParaRPr b="0" lang="fr-FR" sz="1800" spc="-1" strike="noStrike">
              <a:latin typeface="Arial"/>
            </a:endParaRPr>
          </a:p>
          <a:p>
            <a:pPr algn="just">
              <a:lnSpc>
                <a:spcPct val="100000"/>
              </a:lnSpc>
            </a:pPr>
            <a:endParaRPr b="0" lang="fr-FR" sz="1800" spc="-1" strike="noStrike">
              <a:latin typeface="Arial"/>
            </a:endParaRPr>
          </a:p>
          <a:p>
            <a:pPr algn="just">
              <a:lnSpc>
                <a:spcPct val="100000"/>
              </a:lnSpc>
              <a:buClr>
                <a:srgbClr val="000000"/>
              </a:buClr>
              <a:buFont typeface="Symbol" charset="2"/>
              <a:buChar char=""/>
            </a:pPr>
            <a:r>
              <a:rPr b="0" lang="fr-FR" sz="1800" spc="-1" strike="noStrike">
                <a:solidFill>
                  <a:srgbClr val="000000"/>
                </a:solidFill>
                <a:latin typeface="Arial"/>
                <a:ea typeface="Arial"/>
              </a:rPr>
              <a:t> </a:t>
            </a:r>
            <a:r>
              <a:rPr b="1" lang="fr-FR" sz="2400" spc="-1" strike="noStrike">
                <a:solidFill>
                  <a:srgbClr val="000000"/>
                </a:solidFill>
                <a:latin typeface="Arial"/>
                <a:ea typeface="Arial"/>
              </a:rPr>
              <a:t>les centralités péri-urbaines structurée</a:t>
            </a:r>
            <a:r>
              <a:rPr b="1" lang="fr-FR" sz="1800" spc="-1" strike="noStrike">
                <a:solidFill>
                  <a:srgbClr val="000000"/>
                </a:solidFill>
                <a:latin typeface="Arial"/>
                <a:ea typeface="Arial"/>
              </a:rPr>
              <a:t>s</a:t>
            </a:r>
            <a:r>
              <a:rPr b="0" lang="fr-FR" sz="1800" spc="-1" strike="noStrike">
                <a:solidFill>
                  <a:srgbClr val="000000"/>
                </a:solidFill>
                <a:latin typeface="Arial"/>
                <a:ea typeface="Arial"/>
              </a:rPr>
              <a:t>. </a:t>
            </a:r>
            <a:endParaRPr b="0" lang="fr-FR" sz="1800" spc="-1" strike="noStrike">
              <a:latin typeface="Arial"/>
            </a:endParaRPr>
          </a:p>
          <a:p>
            <a:pPr algn="just">
              <a:lnSpc>
                <a:spcPct val="100000"/>
              </a:lnSpc>
            </a:pPr>
            <a:endParaRPr b="0" lang="fr-FR" sz="1800" spc="-1" strike="noStrike">
              <a:latin typeface="Arial"/>
            </a:endParaRPr>
          </a:p>
          <a:p>
            <a:pPr algn="just">
              <a:lnSpc>
                <a:spcPct val="100000"/>
              </a:lnSpc>
              <a:buClr>
                <a:srgbClr val="000000"/>
              </a:buClr>
              <a:buFont typeface="Symbol" charset="2"/>
              <a:buChar char=""/>
            </a:pPr>
            <a:r>
              <a:rPr b="0" lang="fr-FR" sz="1800" spc="-1" strike="noStrike">
                <a:solidFill>
                  <a:srgbClr val="000000"/>
                </a:solidFill>
                <a:latin typeface="Arial"/>
                <a:ea typeface="Arial"/>
              </a:rPr>
              <a:t> </a:t>
            </a:r>
            <a:r>
              <a:rPr b="0" lang="fr-FR" sz="2400" spc="-1" strike="noStrike">
                <a:solidFill>
                  <a:srgbClr val="000000"/>
                </a:solidFill>
                <a:latin typeface="Arial"/>
                <a:ea typeface="Arial"/>
              </a:rPr>
              <a:t>l’indignité </a:t>
            </a:r>
            <a:r>
              <a:rPr b="1" lang="fr-FR" sz="2400" spc="-1" strike="noStrike">
                <a:solidFill>
                  <a:srgbClr val="000000"/>
                </a:solidFill>
                <a:latin typeface="Arial"/>
                <a:ea typeface="Arial"/>
              </a:rPr>
              <a:t>dans le diffus</a:t>
            </a:r>
            <a:r>
              <a:rPr b="0" lang="fr-FR" sz="1800" spc="-1" strike="noStrike">
                <a:solidFill>
                  <a:srgbClr val="000000"/>
                </a:solidFill>
                <a:latin typeface="Arial"/>
                <a:ea typeface="Arial"/>
              </a:rPr>
              <a:t>, très présente sur la totalité des communes</a:t>
            </a:r>
            <a:endParaRPr b="0" lang="fr-FR" sz="1800" spc="-1" strike="noStrike">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12" name="TextShape 1"/>
          <p:cNvSpPr txBox="1"/>
          <p:nvPr/>
        </p:nvSpPr>
        <p:spPr>
          <a:xfrm>
            <a:off x="8593920" y="6245280"/>
            <a:ext cx="442080" cy="475920"/>
          </a:xfrm>
          <a:prstGeom prst="rect">
            <a:avLst/>
          </a:prstGeom>
          <a:noFill/>
          <a:ln>
            <a:noFill/>
          </a:ln>
        </p:spPr>
        <p:txBody>
          <a:bodyPr>
            <a:noAutofit/>
          </a:bodyPr>
          <a:p>
            <a:pPr algn="r">
              <a:lnSpc>
                <a:spcPct val="100000"/>
              </a:lnSpc>
            </a:pPr>
            <a:fld id="{27DB0376-16BE-402D-B9B1-5D345E8FB61F}" type="slidenum">
              <a:rPr b="0" lang="fr-FR" sz="1000" spc="-1" strike="noStrike">
                <a:solidFill>
                  <a:srgbClr val="000000"/>
                </a:solidFill>
                <a:latin typeface="Arial"/>
                <a:ea typeface="Arial"/>
              </a:rPr>
              <a:t>&lt;numéro&gt;</a:t>
            </a:fld>
            <a:endParaRPr b="0" lang="fr-FR" sz="1000" spc="-1" strike="noStrike">
              <a:latin typeface="Times New Roman"/>
            </a:endParaRPr>
          </a:p>
        </p:txBody>
      </p:sp>
      <p:sp>
        <p:nvSpPr>
          <p:cNvPr id="813" name="CustomShape 2"/>
          <p:cNvSpPr/>
          <p:nvPr/>
        </p:nvSpPr>
        <p:spPr>
          <a:xfrm>
            <a:off x="136440" y="117000"/>
            <a:ext cx="8856720" cy="684720"/>
          </a:xfrm>
          <a:prstGeom prst="rect">
            <a:avLst/>
          </a:prstGeom>
          <a:noFill/>
          <a:ln>
            <a:noFill/>
          </a:ln>
        </p:spPr>
        <p:style>
          <a:lnRef idx="0"/>
          <a:fillRef idx="0"/>
          <a:effectRef idx="0"/>
          <a:fontRef idx="minor"/>
        </p:style>
        <p:txBody>
          <a:bodyPr>
            <a:noAutofit/>
          </a:bodyPr>
          <a:p>
            <a:pPr algn="ctr">
              <a:lnSpc>
                <a:spcPct val="100000"/>
              </a:lnSpc>
            </a:pPr>
            <a:r>
              <a:rPr b="1" lang="fr-FR" sz="3200" spc="-1" strike="noStrike">
                <a:solidFill>
                  <a:srgbClr val="00007f"/>
                </a:solidFill>
                <a:latin typeface="Arial"/>
                <a:ea typeface="Arial"/>
              </a:rPr>
              <a:t>PRIORISATIONS THEMATIQUES</a:t>
            </a:r>
            <a:endParaRPr b="0" lang="fr-FR" sz="3200" spc="-1" strike="noStrike">
              <a:latin typeface="Arial"/>
            </a:endParaRPr>
          </a:p>
        </p:txBody>
      </p:sp>
      <p:sp>
        <p:nvSpPr>
          <p:cNvPr id="814" name="CustomShape 3"/>
          <p:cNvSpPr/>
          <p:nvPr/>
        </p:nvSpPr>
        <p:spPr>
          <a:xfrm>
            <a:off x="-720" y="1103760"/>
            <a:ext cx="9144360" cy="4973760"/>
          </a:xfrm>
          <a:prstGeom prst="rect">
            <a:avLst/>
          </a:prstGeom>
          <a:noFill/>
          <a:ln>
            <a:noFill/>
          </a:ln>
        </p:spPr>
        <p:style>
          <a:lnRef idx="0"/>
          <a:fillRef idx="0"/>
          <a:effectRef idx="0"/>
          <a:fontRef idx="minor"/>
        </p:style>
        <p:txBody>
          <a:bodyPr anchor="ctr">
            <a:noAutofit/>
          </a:bodyPr>
          <a:p>
            <a:pPr>
              <a:lnSpc>
                <a:spcPct val="100000"/>
              </a:lnSpc>
              <a:spcBef>
                <a:spcPts val="300"/>
              </a:spcBef>
            </a:pPr>
            <a:r>
              <a:rPr b="1" lang="fr-FR" sz="2200" spc="-1" strike="noStrike">
                <a:solidFill>
                  <a:srgbClr val="000000"/>
                </a:solidFill>
                <a:latin typeface="Arial"/>
                <a:ea typeface="Arial"/>
              </a:rPr>
              <a:t>   </a:t>
            </a:r>
            <a:r>
              <a:rPr b="1" lang="fr-FR" sz="2200" spc="-1" strike="noStrike">
                <a:solidFill>
                  <a:srgbClr val="000000"/>
                </a:solidFill>
                <a:latin typeface="Arial"/>
                <a:ea typeface="Arial"/>
              </a:rPr>
              <a:t>Pour répondre aux enjeux :</a:t>
            </a:r>
            <a:endParaRPr b="0" lang="fr-FR" sz="2200" spc="-1" strike="noStrike">
              <a:latin typeface="Arial"/>
            </a:endParaRPr>
          </a:p>
          <a:p>
            <a:pPr>
              <a:lnSpc>
                <a:spcPct val="100000"/>
              </a:lnSpc>
              <a:spcBef>
                <a:spcPts val="300"/>
              </a:spcBef>
            </a:pPr>
            <a:endParaRPr b="0" lang="fr-FR" sz="2200" spc="-1" strike="noStrike">
              <a:latin typeface="Arial"/>
            </a:endParaRPr>
          </a:p>
          <a:p>
            <a:pPr marL="800280" indent="-342720">
              <a:lnSpc>
                <a:spcPct val="100000"/>
              </a:lnSpc>
              <a:spcBef>
                <a:spcPts val="300"/>
              </a:spcBef>
            </a:pPr>
            <a:r>
              <a:rPr b="1" lang="fr-FR" sz="2200" spc="-1" strike="noStrike">
                <a:solidFill>
                  <a:srgbClr val="000000"/>
                </a:solidFill>
                <a:latin typeface="Arial"/>
                <a:ea typeface="Arial"/>
              </a:rPr>
              <a:t> </a:t>
            </a:r>
            <a:r>
              <a:rPr b="1" lang="fr-FR" sz="2200" spc="-1" strike="noStrike">
                <a:solidFill>
                  <a:srgbClr val="000000"/>
                </a:solidFill>
                <a:latin typeface="Arial"/>
                <a:ea typeface="Arial"/>
              </a:rPr>
              <a:t>- Traiter l'habitat indigne  et informel sous toutes ses formes et en suivant au plus près les constats du diagnostic</a:t>
            </a:r>
            <a:endParaRPr b="0" lang="fr-FR" sz="2200" spc="-1" strike="noStrike">
              <a:latin typeface="Arial"/>
            </a:endParaRPr>
          </a:p>
          <a:p>
            <a:pPr marL="800280" indent="-342720">
              <a:lnSpc>
                <a:spcPct val="100000"/>
              </a:lnSpc>
              <a:spcBef>
                <a:spcPts val="300"/>
              </a:spcBef>
            </a:pPr>
            <a:r>
              <a:rPr b="1" lang="fr-FR" sz="2200" spc="-1" strike="noStrike">
                <a:solidFill>
                  <a:srgbClr val="000000"/>
                </a:solidFill>
                <a:latin typeface="Arial"/>
                <a:ea typeface="Arial"/>
              </a:rPr>
              <a:t> </a:t>
            </a:r>
            <a:r>
              <a:rPr b="1" lang="fr-FR" sz="2200" spc="-1" strike="noStrike">
                <a:solidFill>
                  <a:srgbClr val="000000"/>
                </a:solidFill>
                <a:latin typeface="Arial"/>
                <a:ea typeface="Arial"/>
              </a:rPr>
              <a:t>- Endiguer le processus de création d’habitat indigne</a:t>
            </a:r>
            <a:endParaRPr b="0" lang="fr-FR" sz="2200" spc="-1" strike="noStrike">
              <a:latin typeface="Arial"/>
            </a:endParaRPr>
          </a:p>
          <a:p>
            <a:pPr marL="800280" indent="-342720">
              <a:lnSpc>
                <a:spcPct val="100000"/>
              </a:lnSpc>
              <a:spcBef>
                <a:spcPts val="300"/>
              </a:spcBef>
            </a:pPr>
            <a:r>
              <a:rPr b="1" lang="fr-FR" sz="2200" spc="-1" strike="noStrike">
                <a:solidFill>
                  <a:srgbClr val="000000"/>
                </a:solidFill>
                <a:latin typeface="Arial"/>
                <a:ea typeface="Arial"/>
              </a:rPr>
              <a:t>- Accompagner les communes dans le traitement de l'habitat indigne ...</a:t>
            </a:r>
            <a:endParaRPr b="0" lang="fr-FR" sz="2200" spc="-1" strike="noStrike">
              <a:latin typeface="Arial"/>
            </a:endParaRPr>
          </a:p>
          <a:p>
            <a:pPr algn="just">
              <a:lnSpc>
                <a:spcPct val="100000"/>
              </a:lnSpc>
            </a:pPr>
            <a:endParaRPr b="0" lang="fr-FR" sz="2200" spc="-1" strike="noStrike">
              <a:latin typeface="Arial"/>
            </a:endParaRPr>
          </a:p>
          <a:p>
            <a:pPr algn="just">
              <a:lnSpc>
                <a:spcPct val="100000"/>
              </a:lnSpc>
            </a:pPr>
            <a:endParaRPr b="0" lang="fr-FR" sz="2200" spc="-1" strike="noStrike">
              <a:latin typeface="Arial"/>
            </a:endParaRPr>
          </a:p>
          <a:p>
            <a:pPr algn="just">
              <a:lnSpc>
                <a:spcPct val="100000"/>
              </a:lnSpc>
            </a:pPr>
            <a:r>
              <a:rPr b="0" lang="fr-FR" sz="2200" spc="-1" strike="noStrike">
                <a:solidFill>
                  <a:srgbClr val="000000"/>
                </a:solidFill>
                <a:latin typeface="Arial"/>
                <a:ea typeface="Arial"/>
              </a:rPr>
              <a:t>L’étendue de la problématique à traiter et le niveau des besoins sur le territoire rendent indispensable un consensus des acteurs sur la définition et la hiérarchisation des priorités dans la LHI</a:t>
            </a:r>
            <a:endParaRPr b="0" lang="fr-FR" sz="2200" spc="-1" strike="noStrike">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15" name="CustomShape 1"/>
          <p:cNvSpPr/>
          <p:nvPr/>
        </p:nvSpPr>
        <p:spPr>
          <a:xfrm flipV="1">
            <a:off x="536040" y="6259320"/>
            <a:ext cx="954720" cy="234720"/>
          </a:xfrm>
          <a:prstGeom prst="rect">
            <a:avLst/>
          </a:prstGeom>
          <a:solidFill>
            <a:srgbClr val="339933"/>
          </a:solidFill>
          <a:ln>
            <a:noFill/>
          </a:ln>
        </p:spPr>
        <p:style>
          <a:lnRef idx="0"/>
          <a:fillRef idx="0"/>
          <a:effectRef idx="0"/>
          <a:fontRef idx="minor"/>
        </p:style>
      </p:sp>
      <p:sp>
        <p:nvSpPr>
          <p:cNvPr id="816" name="CustomShape 2"/>
          <p:cNvSpPr/>
          <p:nvPr/>
        </p:nvSpPr>
        <p:spPr>
          <a:xfrm>
            <a:off x="8593920" y="6245280"/>
            <a:ext cx="442080" cy="475920"/>
          </a:xfrm>
          <a:prstGeom prst="rect">
            <a:avLst/>
          </a:prstGeom>
          <a:noFill/>
          <a:ln>
            <a:noFill/>
          </a:ln>
        </p:spPr>
        <p:style>
          <a:lnRef idx="0"/>
          <a:fillRef idx="0"/>
          <a:effectRef idx="0"/>
          <a:fontRef idx="minor"/>
        </p:style>
        <p:txBody>
          <a:bodyPr>
            <a:noAutofit/>
          </a:bodyPr>
          <a:p>
            <a:pPr algn="r">
              <a:lnSpc>
                <a:spcPct val="100000"/>
              </a:lnSpc>
            </a:pPr>
            <a:fld id="{D721F1CB-B154-498B-8D6A-A121D00ACDD9}" type="slidenum">
              <a:rPr b="0" lang="fr-FR" sz="1000" spc="-1" strike="noStrike">
                <a:solidFill>
                  <a:srgbClr val="000000"/>
                </a:solidFill>
                <a:latin typeface="Arial"/>
                <a:ea typeface="Arial"/>
              </a:rPr>
              <a:t>&lt;numéro&gt;</a:t>
            </a:fld>
            <a:endParaRPr b="0" lang="fr-FR" sz="1000" spc="-1" strike="noStrike">
              <a:latin typeface="Arial"/>
            </a:endParaRPr>
          </a:p>
        </p:txBody>
      </p:sp>
      <p:pic>
        <p:nvPicPr>
          <p:cNvPr id="817" name="Image1" descr=""/>
          <p:cNvPicPr/>
          <p:nvPr/>
        </p:nvPicPr>
        <p:blipFill>
          <a:blip r:embed="rId1"/>
          <a:srcRect l="38800" t="0" r="0" b="41601"/>
          <a:stretch/>
        </p:blipFill>
        <p:spPr>
          <a:xfrm>
            <a:off x="0" y="391320"/>
            <a:ext cx="4244760" cy="5400360"/>
          </a:xfrm>
          <a:prstGeom prst="rect">
            <a:avLst/>
          </a:prstGeom>
          <a:ln>
            <a:noFill/>
          </a:ln>
        </p:spPr>
      </p:pic>
      <p:pic>
        <p:nvPicPr>
          <p:cNvPr id="818" name="Image2" descr=""/>
          <p:cNvPicPr/>
          <p:nvPr/>
        </p:nvPicPr>
        <p:blipFill>
          <a:blip r:embed="rId2"/>
          <a:srcRect l="31890" t="21650" r="32430" b="24801"/>
          <a:stretch/>
        </p:blipFill>
        <p:spPr>
          <a:xfrm>
            <a:off x="4271040" y="297360"/>
            <a:ext cx="4872600" cy="5484600"/>
          </a:xfrm>
          <a:prstGeom prst="rect">
            <a:avLst/>
          </a:prstGeom>
          <a:ln>
            <a:noFill/>
          </a:ln>
        </p:spPr>
      </p:pic>
      <p:sp>
        <p:nvSpPr>
          <p:cNvPr id="819" name="CustomShape 3"/>
          <p:cNvSpPr/>
          <p:nvPr/>
        </p:nvSpPr>
        <p:spPr>
          <a:xfrm>
            <a:off x="-23040" y="-28440"/>
            <a:ext cx="9167040" cy="5968800"/>
          </a:xfrm>
          <a:prstGeom prst="rect">
            <a:avLst/>
          </a:prstGeom>
          <a:solidFill>
            <a:schemeClr val="bg1">
              <a:alpha val="50000"/>
            </a:schemeClr>
          </a:solidFill>
          <a:ln>
            <a:noFill/>
          </a:ln>
        </p:spPr>
        <p:style>
          <a:lnRef idx="0"/>
          <a:fillRef idx="0"/>
          <a:effectRef idx="0"/>
          <a:fontRef idx="minor"/>
        </p:style>
      </p:sp>
      <p:sp>
        <p:nvSpPr>
          <p:cNvPr id="820" name="CustomShape 4"/>
          <p:cNvSpPr/>
          <p:nvPr/>
        </p:nvSpPr>
        <p:spPr>
          <a:xfrm>
            <a:off x="0" y="2649240"/>
            <a:ext cx="9143640" cy="1234080"/>
          </a:xfrm>
          <a:prstGeom prst="rect">
            <a:avLst/>
          </a:prstGeom>
          <a:solidFill>
            <a:schemeClr val="bg1"/>
          </a:solidFill>
          <a:ln>
            <a:noFill/>
          </a:ln>
        </p:spPr>
        <p:style>
          <a:lnRef idx="0"/>
          <a:fillRef idx="0"/>
          <a:effectRef idx="0"/>
          <a:fontRef idx="minor"/>
        </p:style>
        <p:txBody>
          <a:bodyPr>
            <a:noAutofit/>
          </a:bodyPr>
          <a:p>
            <a:pPr algn="ctr">
              <a:lnSpc>
                <a:spcPct val="100000"/>
              </a:lnSpc>
            </a:pPr>
            <a:r>
              <a:rPr b="1" lang="fr-FR" sz="3200" spc="-1" strike="noStrike">
                <a:solidFill>
                  <a:srgbClr val="1f497d"/>
                </a:solidFill>
                <a:latin typeface="Arial"/>
                <a:ea typeface="Arial"/>
              </a:rPr>
              <a:t>DES ORIENTATIONS STRATEGIQUES</a:t>
            </a:r>
            <a:endParaRPr b="0" lang="fr-FR" sz="3200" spc="-1" strike="noStrike">
              <a:latin typeface="Arial"/>
            </a:endParaRPr>
          </a:p>
          <a:p>
            <a:pPr algn="ctr">
              <a:lnSpc>
                <a:spcPct val="100000"/>
              </a:lnSpc>
            </a:pPr>
            <a:endParaRPr b="0" lang="fr-FR" sz="3200" spc="-1" strike="noStrike">
              <a:latin typeface="Arial"/>
            </a:endParaRPr>
          </a:p>
          <a:p>
            <a:pPr algn="ctr">
              <a:lnSpc>
                <a:spcPct val="100000"/>
              </a:lnSpc>
            </a:pPr>
            <a:r>
              <a:rPr b="1" lang="fr-FR" sz="3200" spc="-1" strike="noStrike">
                <a:solidFill>
                  <a:srgbClr val="1f497d"/>
                </a:solidFill>
                <a:latin typeface="Arial"/>
                <a:ea typeface="Arial"/>
              </a:rPr>
              <a:t>AU PLAN D’ACTION</a:t>
            </a:r>
            <a:endParaRPr b="0" lang="fr-FR" sz="3200" spc="-1" strike="noStrike">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1" name="TextShape 1"/>
          <p:cNvSpPr txBox="1"/>
          <p:nvPr/>
        </p:nvSpPr>
        <p:spPr>
          <a:xfrm>
            <a:off x="8593920" y="6245280"/>
            <a:ext cx="442080" cy="475920"/>
          </a:xfrm>
          <a:prstGeom prst="rect">
            <a:avLst/>
          </a:prstGeom>
          <a:noFill/>
          <a:ln>
            <a:noFill/>
          </a:ln>
        </p:spPr>
        <p:txBody>
          <a:bodyPr>
            <a:noAutofit/>
          </a:bodyPr>
          <a:p>
            <a:pPr algn="r">
              <a:lnSpc>
                <a:spcPct val="100000"/>
              </a:lnSpc>
            </a:pPr>
            <a:fld id="{FEF765E5-A8A2-43E1-9754-FF2F2499BFD9}" type="slidenum">
              <a:rPr b="0" lang="fr-FR" sz="1000" spc="-1" strike="noStrike">
                <a:solidFill>
                  <a:srgbClr val="000000"/>
                </a:solidFill>
                <a:latin typeface="Arial"/>
                <a:ea typeface="Arial"/>
              </a:rPr>
              <a:t>&lt;numéro&gt;</a:t>
            </a:fld>
            <a:endParaRPr b="0" lang="fr-FR" sz="1000" spc="-1" strike="noStrike">
              <a:latin typeface="Times New Roman"/>
            </a:endParaRPr>
          </a:p>
        </p:txBody>
      </p:sp>
      <p:sp>
        <p:nvSpPr>
          <p:cNvPr id="822" name="CustomShape 2"/>
          <p:cNvSpPr/>
          <p:nvPr/>
        </p:nvSpPr>
        <p:spPr>
          <a:xfrm>
            <a:off x="-720" y="525960"/>
            <a:ext cx="9145080" cy="5446800"/>
          </a:xfrm>
          <a:prstGeom prst="rect">
            <a:avLst/>
          </a:prstGeom>
          <a:noFill/>
          <a:ln>
            <a:noFill/>
          </a:ln>
        </p:spPr>
        <p:style>
          <a:lnRef idx="0"/>
          <a:fillRef idx="0"/>
          <a:effectRef idx="0"/>
          <a:fontRef idx="minor"/>
        </p:style>
        <p:txBody>
          <a:bodyPr lIns="90000" rIns="90000" tIns="45000" bIns="45000">
            <a:noAutofit/>
          </a:bodyPr>
          <a:p>
            <a:pPr marL="343080" indent="-342720" algn="just">
              <a:lnSpc>
                <a:spcPct val="100000"/>
              </a:lnSpc>
              <a:spcAft>
                <a:spcPts val="601"/>
              </a:spcAft>
              <a:buClr>
                <a:srgbClr val="000000"/>
              </a:buClr>
              <a:buFont typeface="Times New Roman"/>
              <a:buChar char="•"/>
            </a:pPr>
            <a:r>
              <a:rPr b="1" lang="fr-FR" sz="2400" spc="-1" strike="noStrike">
                <a:solidFill>
                  <a:srgbClr val="000000"/>
                </a:solidFill>
                <a:latin typeface="Arial"/>
                <a:ea typeface="Arial"/>
              </a:rPr>
              <a:t>Un plan d’action signé pour 06 ans - Entre 2020 et 2025</a:t>
            </a:r>
            <a:endParaRPr b="0" lang="fr-FR" sz="2400" spc="-1" strike="noStrike">
              <a:latin typeface="Arial"/>
            </a:endParaRPr>
          </a:p>
          <a:p>
            <a:pPr algn="just">
              <a:lnSpc>
                <a:spcPct val="100000"/>
              </a:lnSpc>
              <a:spcAft>
                <a:spcPts val="601"/>
              </a:spcAft>
            </a:pPr>
            <a:endParaRPr b="0" lang="fr-FR" sz="2400" spc="-1" strike="noStrike">
              <a:latin typeface="Arial"/>
            </a:endParaRPr>
          </a:p>
          <a:p>
            <a:pPr marL="343080" indent="-342720" algn="just">
              <a:lnSpc>
                <a:spcPct val="100000"/>
              </a:lnSpc>
              <a:spcAft>
                <a:spcPts val="601"/>
              </a:spcAft>
              <a:buClr>
                <a:srgbClr val="000000"/>
              </a:buClr>
              <a:buFont typeface="Times New Roman"/>
              <a:buChar char="•"/>
            </a:pPr>
            <a:r>
              <a:rPr b="1" lang="fr-FR" sz="2400" spc="-1" strike="noStrike">
                <a:solidFill>
                  <a:srgbClr val="000000"/>
                </a:solidFill>
                <a:latin typeface="Arial"/>
                <a:ea typeface="Arial"/>
              </a:rPr>
              <a:t>Un protocole d’accord signé, </a:t>
            </a:r>
            <a:r>
              <a:rPr b="1" lang="fr-FR" sz="2400" spc="-1" strike="noStrike" u="sng">
                <a:solidFill>
                  <a:srgbClr val="000000"/>
                </a:solidFill>
                <a:uFillTx/>
                <a:latin typeface="Arial"/>
                <a:ea typeface="Arial"/>
              </a:rPr>
              <a:t>le 16 janvier 2020</a:t>
            </a:r>
            <a:r>
              <a:rPr b="1" lang="fr-FR" sz="2400" spc="-1" strike="noStrike">
                <a:solidFill>
                  <a:srgbClr val="000000"/>
                </a:solidFill>
                <a:latin typeface="Arial"/>
                <a:ea typeface="Arial"/>
              </a:rPr>
              <a:t>, par 30 institutions et collectivités partenaires :</a:t>
            </a:r>
            <a:endParaRPr b="0" lang="fr-FR" sz="2400" spc="-1" strike="noStrike">
              <a:latin typeface="Arial"/>
            </a:endParaRPr>
          </a:p>
          <a:p>
            <a:pPr algn="just">
              <a:lnSpc>
                <a:spcPct val="100000"/>
              </a:lnSpc>
              <a:spcAft>
                <a:spcPts val="601"/>
              </a:spcAft>
            </a:pPr>
            <a:endParaRPr b="0" lang="fr-FR" sz="2400" spc="-1" strike="noStrike">
              <a:latin typeface="Arial"/>
            </a:endParaRPr>
          </a:p>
          <a:p>
            <a:pPr marL="343080" indent="-342720" algn="just">
              <a:lnSpc>
                <a:spcPct val="100000"/>
              </a:lnSpc>
              <a:spcAft>
                <a:spcPts val="601"/>
              </a:spcAft>
            </a:pPr>
            <a:r>
              <a:rPr b="1" i="1" lang="fr-FR" sz="2000" spc="-1" strike="noStrike">
                <a:solidFill>
                  <a:srgbClr val="000000"/>
                </a:solidFill>
                <a:latin typeface="Calibri"/>
                <a:ea typeface="Calibri"/>
              </a:rPr>
              <a:t>Etat – CAP Nord Martinique et ses 18 communes membres – CTM – ANAH – ARS – Agence des 50 Pas Géométriques – DJEPVA – ONF – EPFL – CAF – CGSS – ADIL</a:t>
            </a:r>
            <a:endParaRPr b="0" lang="fr-FR" sz="2000" spc="-1" strike="noStrike">
              <a:latin typeface="Arial"/>
            </a:endParaRPr>
          </a:p>
          <a:p>
            <a:pPr algn="just">
              <a:lnSpc>
                <a:spcPct val="100000"/>
              </a:lnSpc>
              <a:spcAft>
                <a:spcPts val="601"/>
              </a:spcAft>
            </a:pPr>
            <a:endParaRPr b="0" lang="fr-FR" sz="2000" spc="-1" strike="noStrike">
              <a:latin typeface="Arial"/>
            </a:endParaRPr>
          </a:p>
          <a:p>
            <a:pPr marL="343080" indent="-342720" algn="just">
              <a:lnSpc>
                <a:spcPct val="100000"/>
              </a:lnSpc>
              <a:spcAft>
                <a:spcPts val="601"/>
              </a:spcAft>
              <a:buClr>
                <a:srgbClr val="000000"/>
              </a:buClr>
              <a:buFont typeface="Times New Roman"/>
              <a:buChar char="•"/>
            </a:pPr>
            <a:r>
              <a:rPr b="1" lang="fr-FR" sz="2400" spc="-1" strike="noStrike" u="sng">
                <a:solidFill>
                  <a:srgbClr val="000000"/>
                </a:solidFill>
                <a:uFill>
                  <a:solidFill>
                    <a:srgbClr val="000000"/>
                  </a:solidFill>
                </a:uFill>
                <a:latin typeface="Arial"/>
                <a:ea typeface="Arial"/>
              </a:rPr>
              <a:t>Objectifs quantitatifs :</a:t>
            </a:r>
            <a:endParaRPr b="0" lang="fr-FR" sz="2400" spc="-1" strike="noStrike">
              <a:latin typeface="Arial"/>
            </a:endParaRPr>
          </a:p>
          <a:p>
            <a:pPr marL="343080" indent="-342720" algn="ctr">
              <a:lnSpc>
                <a:spcPct val="100000"/>
              </a:lnSpc>
              <a:spcAft>
                <a:spcPts val="601"/>
              </a:spcAft>
            </a:pPr>
            <a:r>
              <a:rPr b="1" lang="fr-FR" sz="2400" spc="-1" strike="noStrike">
                <a:solidFill>
                  <a:srgbClr val="000000"/>
                </a:solidFill>
                <a:latin typeface="Arial"/>
                <a:ea typeface="Arial"/>
              </a:rPr>
              <a:t>960 ménages à sortir de l’indignité en 06 ans</a:t>
            </a:r>
            <a:endParaRPr b="0" lang="fr-FR" sz="2400" spc="-1" strike="noStrike">
              <a:latin typeface="Arial"/>
            </a:endParaRPr>
          </a:p>
          <a:p>
            <a:pPr marL="343080" indent="-342720" algn="just">
              <a:lnSpc>
                <a:spcPct val="100000"/>
              </a:lnSpc>
              <a:spcAft>
                <a:spcPts val="601"/>
              </a:spcAft>
            </a:pPr>
            <a:r>
              <a:rPr b="0" lang="fr-FR" sz="1600" spc="-1" strike="noStrike">
                <a:solidFill>
                  <a:srgbClr val="000000"/>
                </a:solidFill>
                <a:latin typeface="Arial"/>
                <a:ea typeface="Arial"/>
              </a:rPr>
              <a:t>              </a:t>
            </a:r>
            <a:r>
              <a:rPr b="0" lang="fr-FR" sz="1600" spc="-1" strike="noStrike">
                <a:solidFill>
                  <a:srgbClr val="000000"/>
                </a:solidFill>
                <a:latin typeface="Arial"/>
                <a:ea typeface="Arial"/>
              </a:rPr>
              <a:t>soit :</a:t>
            </a:r>
            <a:endParaRPr b="0" lang="fr-FR" sz="1600" spc="-1" strike="noStrike">
              <a:latin typeface="Arial"/>
            </a:endParaRPr>
          </a:p>
          <a:p>
            <a:pPr marL="343080" indent="-342720" algn="just">
              <a:lnSpc>
                <a:spcPct val="100000"/>
              </a:lnSpc>
              <a:spcAft>
                <a:spcPts val="601"/>
              </a:spcAft>
            </a:pPr>
            <a:r>
              <a:rPr b="0" lang="fr-FR" sz="1600" spc="-1" strike="noStrike">
                <a:solidFill>
                  <a:srgbClr val="000000"/>
                </a:solidFill>
                <a:latin typeface="Arial"/>
                <a:ea typeface="Arial"/>
              </a:rPr>
              <a:t>                  </a:t>
            </a:r>
            <a:r>
              <a:rPr b="0" lang="fr-FR" sz="1600" spc="-1" strike="noStrike">
                <a:solidFill>
                  <a:srgbClr val="000000"/>
                </a:solidFill>
                <a:latin typeface="Arial"/>
                <a:ea typeface="Arial"/>
              </a:rPr>
              <a:t>- 768 ménages résidant dans les centralités et/ou quartiers repérés (80%)</a:t>
            </a:r>
            <a:endParaRPr b="0" lang="fr-FR" sz="1600" spc="-1" strike="noStrike">
              <a:latin typeface="Arial"/>
            </a:endParaRPr>
          </a:p>
          <a:p>
            <a:pPr marL="343080" indent="-342720" algn="just">
              <a:lnSpc>
                <a:spcPct val="100000"/>
              </a:lnSpc>
              <a:spcAft>
                <a:spcPts val="601"/>
              </a:spcAft>
            </a:pPr>
            <a:r>
              <a:rPr b="0" lang="fr-FR" sz="1600" spc="-1" strike="noStrike">
                <a:solidFill>
                  <a:srgbClr val="000000"/>
                </a:solidFill>
                <a:latin typeface="Arial"/>
                <a:ea typeface="Arial"/>
              </a:rPr>
              <a:t>                 </a:t>
            </a:r>
            <a:r>
              <a:rPr b="0" lang="fr-FR" sz="1600" spc="-1" strike="noStrike">
                <a:solidFill>
                  <a:srgbClr val="000000"/>
                </a:solidFill>
                <a:latin typeface="Arial"/>
                <a:ea typeface="Arial"/>
              </a:rPr>
              <a:t>- 192 ménages situés dans le diffus (20%)</a:t>
            </a:r>
            <a:endParaRPr b="0" lang="fr-FR" sz="1600" spc="-1" strike="noStrike">
              <a:latin typeface="Arial"/>
            </a:endParaRPr>
          </a:p>
          <a:p>
            <a:pPr marL="343080" indent="-342720" algn="just">
              <a:lnSpc>
                <a:spcPct val="100000"/>
              </a:lnSpc>
              <a:spcAft>
                <a:spcPts val="601"/>
              </a:spcAft>
            </a:pPr>
            <a:endParaRPr b="0" lang="fr-FR" sz="1600" spc="-1" strike="noStrike">
              <a:latin typeface="Arial"/>
            </a:endParaRPr>
          </a:p>
          <a:p>
            <a:pPr marL="343080" indent="-342720" algn="ctr">
              <a:lnSpc>
                <a:spcPct val="100000"/>
              </a:lnSpc>
              <a:spcAft>
                <a:spcPts val="601"/>
              </a:spcAft>
            </a:pPr>
            <a:r>
              <a:rPr b="1" lang="fr-FR" sz="2400" spc="-1" strike="noStrike">
                <a:solidFill>
                  <a:srgbClr val="000000"/>
                </a:solidFill>
                <a:latin typeface="Arial"/>
                <a:ea typeface="Arial"/>
              </a:rPr>
              <a:t>Pour un coût prévisionnel sur 06 ans de ...</a:t>
            </a:r>
            <a:endParaRPr b="0" lang="fr-FR" sz="2400" spc="-1" strike="noStrike">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3" name="TextShape 1"/>
          <p:cNvSpPr txBox="1"/>
          <p:nvPr/>
        </p:nvSpPr>
        <p:spPr>
          <a:xfrm>
            <a:off x="8593920" y="6245280"/>
            <a:ext cx="442080" cy="475920"/>
          </a:xfrm>
          <a:prstGeom prst="rect">
            <a:avLst/>
          </a:prstGeom>
          <a:noFill/>
          <a:ln>
            <a:noFill/>
          </a:ln>
        </p:spPr>
        <p:txBody>
          <a:bodyPr>
            <a:noAutofit/>
          </a:bodyPr>
          <a:p>
            <a:pPr algn="r">
              <a:lnSpc>
                <a:spcPct val="100000"/>
              </a:lnSpc>
            </a:pPr>
            <a:fld id="{12674FFC-A692-482B-AB80-491D613F5D27}" type="slidenum">
              <a:rPr b="0" lang="fr-FR" sz="1000" spc="-1" strike="noStrike">
                <a:solidFill>
                  <a:srgbClr val="000000"/>
                </a:solidFill>
                <a:latin typeface="Arial"/>
                <a:ea typeface="Arial"/>
              </a:rPr>
              <a:t>&lt;numéro&gt;</a:t>
            </a:fld>
            <a:endParaRPr b="0" lang="fr-FR" sz="1000" spc="-1" strike="noStrike">
              <a:latin typeface="Times New Roman"/>
            </a:endParaRPr>
          </a:p>
        </p:txBody>
      </p:sp>
      <p:pic>
        <p:nvPicPr>
          <p:cNvPr id="824" name="Image1" descr=""/>
          <p:cNvPicPr/>
          <p:nvPr/>
        </p:nvPicPr>
        <p:blipFill>
          <a:blip r:embed="rId1"/>
          <a:srcRect l="12590" t="37990" r="59111" b="46604"/>
          <a:stretch/>
        </p:blipFill>
        <p:spPr>
          <a:xfrm>
            <a:off x="727200" y="803880"/>
            <a:ext cx="7128720" cy="2180160"/>
          </a:xfrm>
          <a:prstGeom prst="rect">
            <a:avLst/>
          </a:prstGeom>
          <a:ln>
            <a:noFill/>
          </a:ln>
        </p:spPr>
      </p:pic>
      <p:sp>
        <p:nvSpPr>
          <p:cNvPr id="825" name="CustomShape 2"/>
          <p:cNvSpPr/>
          <p:nvPr/>
        </p:nvSpPr>
        <p:spPr>
          <a:xfrm>
            <a:off x="123120" y="185400"/>
            <a:ext cx="8856720" cy="684720"/>
          </a:xfrm>
          <a:prstGeom prst="rect">
            <a:avLst/>
          </a:prstGeom>
          <a:noFill/>
          <a:ln>
            <a:noFill/>
          </a:ln>
        </p:spPr>
        <p:style>
          <a:lnRef idx="0"/>
          <a:fillRef idx="0"/>
          <a:effectRef idx="0"/>
          <a:fontRef idx="minor"/>
        </p:style>
        <p:txBody>
          <a:bodyPr>
            <a:noAutofit/>
          </a:bodyPr>
          <a:p>
            <a:pPr algn="ctr">
              <a:lnSpc>
                <a:spcPct val="100000"/>
              </a:lnSpc>
            </a:pPr>
            <a:r>
              <a:rPr b="1" lang="fr-FR" sz="4000" spc="-1" strike="noStrike">
                <a:solidFill>
                  <a:srgbClr val="00007f"/>
                </a:solidFill>
                <a:latin typeface="Arial"/>
                <a:ea typeface="Arial"/>
              </a:rPr>
              <a:t>75 200 000,00 Euros HT</a:t>
            </a:r>
            <a:endParaRPr b="0" lang="fr-FR" sz="4000" spc="-1" strike="noStrike">
              <a:latin typeface="Arial"/>
            </a:endParaRPr>
          </a:p>
        </p:txBody>
      </p:sp>
      <p:pic>
        <p:nvPicPr>
          <p:cNvPr id="826" name="Image2" descr=""/>
          <p:cNvPicPr/>
          <p:nvPr/>
        </p:nvPicPr>
        <p:blipFill>
          <a:blip r:embed="rId2"/>
          <a:srcRect l="0" t="2523" r="0" b="2272"/>
          <a:stretch/>
        </p:blipFill>
        <p:spPr>
          <a:xfrm>
            <a:off x="1695960" y="2971080"/>
            <a:ext cx="5667480" cy="3187440"/>
          </a:xfrm>
          <a:prstGeom prst="rect">
            <a:avLst/>
          </a:prstGeom>
          <a:ln>
            <a:noFill/>
          </a:ln>
        </p:spPr>
      </p:pic>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7" name="CustomShape 1"/>
          <p:cNvSpPr/>
          <p:nvPr/>
        </p:nvSpPr>
        <p:spPr>
          <a:xfrm flipV="1">
            <a:off x="536040" y="6259320"/>
            <a:ext cx="954720" cy="234720"/>
          </a:xfrm>
          <a:prstGeom prst="rect">
            <a:avLst/>
          </a:prstGeom>
          <a:solidFill>
            <a:srgbClr val="339933"/>
          </a:solidFill>
          <a:ln>
            <a:noFill/>
          </a:ln>
        </p:spPr>
        <p:style>
          <a:lnRef idx="0"/>
          <a:fillRef idx="0"/>
          <a:effectRef idx="0"/>
          <a:fontRef idx="minor"/>
        </p:style>
      </p:sp>
      <p:sp>
        <p:nvSpPr>
          <p:cNvPr id="828" name="CustomShape 2"/>
          <p:cNvSpPr/>
          <p:nvPr/>
        </p:nvSpPr>
        <p:spPr>
          <a:xfrm>
            <a:off x="8593920" y="6245280"/>
            <a:ext cx="442080" cy="475920"/>
          </a:xfrm>
          <a:prstGeom prst="rect">
            <a:avLst/>
          </a:prstGeom>
          <a:noFill/>
          <a:ln>
            <a:noFill/>
          </a:ln>
        </p:spPr>
        <p:style>
          <a:lnRef idx="0"/>
          <a:fillRef idx="0"/>
          <a:effectRef idx="0"/>
          <a:fontRef idx="minor"/>
        </p:style>
        <p:txBody>
          <a:bodyPr>
            <a:noAutofit/>
          </a:bodyPr>
          <a:p>
            <a:pPr algn="r">
              <a:lnSpc>
                <a:spcPct val="100000"/>
              </a:lnSpc>
            </a:pPr>
            <a:fld id="{6FF0D403-9670-4294-BC9A-EA365BF2C4FB}" type="slidenum">
              <a:rPr b="0" lang="fr-FR" sz="1000" spc="-1" strike="noStrike">
                <a:solidFill>
                  <a:srgbClr val="000000"/>
                </a:solidFill>
                <a:latin typeface="Arial"/>
                <a:ea typeface="Arial"/>
              </a:rPr>
              <a:t>&lt;numéro&gt;</a:t>
            </a:fld>
            <a:endParaRPr b="0" lang="fr-FR" sz="1000" spc="-1" strike="noStrike">
              <a:latin typeface="Arial"/>
            </a:endParaRPr>
          </a:p>
        </p:txBody>
      </p:sp>
      <p:pic>
        <p:nvPicPr>
          <p:cNvPr id="829" name="Image1" descr=""/>
          <p:cNvPicPr/>
          <p:nvPr/>
        </p:nvPicPr>
        <p:blipFill>
          <a:blip r:embed="rId1"/>
          <a:srcRect l="38800" t="0" r="0" b="41601"/>
          <a:stretch/>
        </p:blipFill>
        <p:spPr>
          <a:xfrm>
            <a:off x="0" y="391320"/>
            <a:ext cx="4244760" cy="5400360"/>
          </a:xfrm>
          <a:prstGeom prst="rect">
            <a:avLst/>
          </a:prstGeom>
          <a:ln>
            <a:noFill/>
          </a:ln>
        </p:spPr>
      </p:pic>
      <p:pic>
        <p:nvPicPr>
          <p:cNvPr id="830" name="Image2" descr=""/>
          <p:cNvPicPr/>
          <p:nvPr/>
        </p:nvPicPr>
        <p:blipFill>
          <a:blip r:embed="rId2"/>
          <a:srcRect l="31890" t="21650" r="32430" b="24801"/>
          <a:stretch/>
        </p:blipFill>
        <p:spPr>
          <a:xfrm>
            <a:off x="4271040" y="297360"/>
            <a:ext cx="4872600" cy="5484600"/>
          </a:xfrm>
          <a:prstGeom prst="rect">
            <a:avLst/>
          </a:prstGeom>
          <a:ln>
            <a:noFill/>
          </a:ln>
        </p:spPr>
      </p:pic>
      <p:sp>
        <p:nvSpPr>
          <p:cNvPr id="831" name="CustomShape 3"/>
          <p:cNvSpPr/>
          <p:nvPr/>
        </p:nvSpPr>
        <p:spPr>
          <a:xfrm>
            <a:off x="-23040" y="-28440"/>
            <a:ext cx="9167040" cy="5968800"/>
          </a:xfrm>
          <a:prstGeom prst="rect">
            <a:avLst/>
          </a:prstGeom>
          <a:solidFill>
            <a:schemeClr val="bg1">
              <a:alpha val="50000"/>
            </a:schemeClr>
          </a:solidFill>
          <a:ln>
            <a:noFill/>
          </a:ln>
        </p:spPr>
        <p:style>
          <a:lnRef idx="0"/>
          <a:fillRef idx="0"/>
          <a:effectRef idx="0"/>
          <a:fontRef idx="minor"/>
        </p:style>
      </p:sp>
      <p:sp>
        <p:nvSpPr>
          <p:cNvPr id="832" name="CustomShape 4"/>
          <p:cNvSpPr/>
          <p:nvPr/>
        </p:nvSpPr>
        <p:spPr>
          <a:xfrm>
            <a:off x="0" y="2649240"/>
            <a:ext cx="9143640" cy="1038960"/>
          </a:xfrm>
          <a:prstGeom prst="rect">
            <a:avLst/>
          </a:prstGeom>
          <a:solidFill>
            <a:schemeClr val="bg1"/>
          </a:solidFill>
          <a:ln>
            <a:noFill/>
          </a:ln>
        </p:spPr>
        <p:style>
          <a:lnRef idx="0"/>
          <a:fillRef idx="0"/>
          <a:effectRef idx="0"/>
          <a:fontRef idx="minor"/>
        </p:style>
        <p:txBody>
          <a:bodyPr>
            <a:noAutofit/>
          </a:bodyPr>
          <a:p>
            <a:pPr algn="ctr">
              <a:lnSpc>
                <a:spcPct val="100000"/>
              </a:lnSpc>
            </a:pPr>
            <a:r>
              <a:rPr b="1" lang="fr-FR" sz="3200" spc="-1" strike="noStrike">
                <a:solidFill>
                  <a:srgbClr val="1f497d"/>
                </a:solidFill>
                <a:latin typeface="Arial"/>
                <a:ea typeface="Arial"/>
              </a:rPr>
              <a:t>PLAN D’ACTION </a:t>
            </a:r>
            <a:endParaRPr b="0" lang="fr-FR" sz="3200" spc="-1" strike="noStrike">
              <a:latin typeface="Arial"/>
            </a:endParaRPr>
          </a:p>
          <a:p>
            <a:pPr algn="ctr">
              <a:lnSpc>
                <a:spcPct val="100000"/>
              </a:lnSpc>
            </a:pPr>
            <a:r>
              <a:rPr b="1" lang="fr-FR" sz="3200" spc="-1" strike="noStrike">
                <a:solidFill>
                  <a:srgbClr val="1f497d"/>
                </a:solidFill>
                <a:latin typeface="Arial"/>
                <a:ea typeface="Arial"/>
              </a:rPr>
              <a:t>OPERATIONNELLE ET STRATEGIQUE</a:t>
            </a:r>
            <a:endParaRPr b="0" lang="fr-FR" sz="3200" spc="-1" strike="noStrike">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3" name="TextShape 1"/>
          <p:cNvSpPr txBox="1"/>
          <p:nvPr/>
        </p:nvSpPr>
        <p:spPr>
          <a:xfrm>
            <a:off x="8593920" y="6245280"/>
            <a:ext cx="442080" cy="475920"/>
          </a:xfrm>
          <a:prstGeom prst="rect">
            <a:avLst/>
          </a:prstGeom>
          <a:noFill/>
          <a:ln>
            <a:noFill/>
          </a:ln>
        </p:spPr>
        <p:txBody>
          <a:bodyPr>
            <a:noAutofit/>
          </a:bodyPr>
          <a:p>
            <a:pPr algn="r">
              <a:lnSpc>
                <a:spcPct val="100000"/>
              </a:lnSpc>
            </a:pPr>
            <a:fld id="{85FB3A21-1D0E-4628-8828-200B22925CC3}" type="slidenum">
              <a:rPr b="0" lang="fr-FR" sz="1000" spc="-1" strike="noStrike">
                <a:solidFill>
                  <a:srgbClr val="000000"/>
                </a:solidFill>
                <a:latin typeface="Arial"/>
                <a:ea typeface="Arial"/>
              </a:rPr>
              <a:t>&lt;numéro&gt;</a:t>
            </a:fld>
            <a:endParaRPr b="0" lang="fr-FR" sz="1000" spc="-1" strike="noStrike">
              <a:latin typeface="Times New Roman"/>
            </a:endParaRPr>
          </a:p>
        </p:txBody>
      </p:sp>
      <p:sp>
        <p:nvSpPr>
          <p:cNvPr id="834" name="CustomShape 2"/>
          <p:cNvSpPr/>
          <p:nvPr/>
        </p:nvSpPr>
        <p:spPr>
          <a:xfrm>
            <a:off x="0" y="1244520"/>
            <a:ext cx="9144360" cy="4522680"/>
          </a:xfrm>
          <a:prstGeom prst="rect">
            <a:avLst/>
          </a:prstGeom>
          <a:noFill/>
          <a:ln>
            <a:noFill/>
          </a:ln>
        </p:spPr>
        <p:style>
          <a:lnRef idx="0"/>
          <a:fillRef idx="0"/>
          <a:effectRef idx="0"/>
          <a:fontRef idx="minor"/>
        </p:style>
        <p:txBody>
          <a:bodyPr>
            <a:noAutofit/>
          </a:bodyPr>
          <a:p>
            <a:pPr algn="just">
              <a:lnSpc>
                <a:spcPct val="100000"/>
              </a:lnSpc>
              <a:spcAft>
                <a:spcPts val="601"/>
              </a:spcAft>
            </a:pPr>
            <a:endParaRPr b="0" lang="fr-FR" sz="1800" spc="-1" strike="noStrike">
              <a:latin typeface="Arial"/>
            </a:endParaRPr>
          </a:p>
          <a:p>
            <a:pPr marL="343080" indent="-342720" algn="just">
              <a:lnSpc>
                <a:spcPct val="100000"/>
              </a:lnSpc>
              <a:spcAft>
                <a:spcPts val="601"/>
              </a:spcAft>
            </a:pPr>
            <a:r>
              <a:rPr b="1" lang="fr-FR" sz="2200" spc="-1" strike="noStrike">
                <a:solidFill>
                  <a:srgbClr val="000000"/>
                </a:solidFill>
                <a:latin typeface="Arial"/>
                <a:ea typeface="Arial"/>
              </a:rPr>
              <a:t>  </a:t>
            </a:r>
            <a:r>
              <a:rPr b="1" lang="fr-FR" sz="2200" spc="-1" strike="noStrike">
                <a:solidFill>
                  <a:srgbClr val="000000"/>
                </a:solidFill>
                <a:latin typeface="Arial"/>
                <a:ea typeface="Arial"/>
              </a:rPr>
              <a:t>35 actions coordonnées et territorialisées</a:t>
            </a:r>
            <a:r>
              <a:rPr b="0" lang="fr-FR" sz="2200" spc="-1" strike="noStrike">
                <a:solidFill>
                  <a:srgbClr val="000000"/>
                </a:solidFill>
                <a:latin typeface="Arial"/>
                <a:ea typeface="Arial"/>
              </a:rPr>
              <a:t> dont au moins </a:t>
            </a:r>
            <a:r>
              <a:rPr b="0" lang="fr-FR" sz="2200" spc="-1" strike="noStrike" u="sng">
                <a:solidFill>
                  <a:srgbClr val="000000"/>
                </a:solidFill>
                <a:uFillTx/>
                <a:latin typeface="Arial"/>
                <a:ea typeface="Arial"/>
              </a:rPr>
              <a:t>01 opération par commune</a:t>
            </a:r>
            <a:r>
              <a:rPr b="0" lang="fr-FR" sz="2200" spc="-1" strike="noStrike">
                <a:solidFill>
                  <a:srgbClr val="000000"/>
                </a:solidFill>
                <a:latin typeface="Arial"/>
                <a:ea typeface="Arial"/>
              </a:rPr>
              <a:t>, soit :</a:t>
            </a:r>
            <a:endParaRPr b="0" lang="fr-FR" sz="2200" spc="-1" strike="noStrike">
              <a:latin typeface="Arial"/>
            </a:endParaRPr>
          </a:p>
          <a:p>
            <a:pPr algn="just">
              <a:lnSpc>
                <a:spcPct val="100000"/>
              </a:lnSpc>
              <a:spcAft>
                <a:spcPts val="601"/>
              </a:spcAft>
            </a:pPr>
            <a:endParaRPr b="0" lang="fr-FR" sz="2200" spc="-1" strike="noStrike">
              <a:latin typeface="Arial"/>
            </a:endParaRPr>
          </a:p>
          <a:p>
            <a:pPr marL="343080" indent="-342720" algn="just">
              <a:lnSpc>
                <a:spcPct val="100000"/>
              </a:lnSpc>
              <a:spcAft>
                <a:spcPts val="601"/>
              </a:spcAft>
            </a:pPr>
            <a:r>
              <a:rPr b="0" lang="fr-FR" sz="1600" spc="-1" strike="noStrike">
                <a:solidFill>
                  <a:srgbClr val="000000"/>
                </a:solidFill>
                <a:latin typeface="Arial"/>
                <a:ea typeface="Arial"/>
              </a:rPr>
              <a:t>               </a:t>
            </a:r>
            <a:r>
              <a:rPr b="0" lang="fr-FR" sz="2200" spc="-1" strike="noStrike">
                <a:solidFill>
                  <a:srgbClr val="000000"/>
                </a:solidFill>
                <a:latin typeface="Arial"/>
                <a:ea typeface="Arial"/>
              </a:rPr>
              <a:t>   </a:t>
            </a:r>
            <a:r>
              <a:rPr b="0" lang="fr-FR" sz="2200" spc="-1" strike="noStrike">
                <a:solidFill>
                  <a:srgbClr val="000000"/>
                </a:solidFill>
                <a:latin typeface="Arial"/>
                <a:ea typeface="Arial"/>
              </a:rPr>
              <a:t>-</a:t>
            </a:r>
            <a:r>
              <a:rPr b="1" lang="fr-FR" sz="2200" spc="-1" strike="noStrike">
                <a:solidFill>
                  <a:srgbClr val="000000"/>
                </a:solidFill>
                <a:latin typeface="Arial"/>
                <a:ea typeface="Arial"/>
              </a:rPr>
              <a:t> 16 en Centre Atlantique</a:t>
            </a:r>
            <a:r>
              <a:rPr b="0" lang="fr-FR" sz="1600" spc="-1" strike="noStrike">
                <a:solidFill>
                  <a:srgbClr val="000000"/>
                </a:solidFill>
                <a:latin typeface="Arial"/>
                <a:ea typeface="Arial"/>
              </a:rPr>
              <a:t> </a:t>
            </a:r>
            <a:endParaRPr b="0" lang="fr-FR" sz="1600" spc="-1" strike="noStrike">
              <a:latin typeface="Arial"/>
            </a:endParaRPr>
          </a:p>
          <a:p>
            <a:pPr marL="343080" indent="-342720" algn="just">
              <a:lnSpc>
                <a:spcPct val="100000"/>
              </a:lnSpc>
              <a:spcAft>
                <a:spcPts val="601"/>
              </a:spcAft>
            </a:pPr>
            <a:r>
              <a:rPr b="0" i="1" lang="fr-FR" sz="1600" spc="-1" strike="noStrike">
                <a:solidFill>
                  <a:srgbClr val="000000"/>
                </a:solidFill>
                <a:latin typeface="Arial"/>
                <a:ea typeface="Arial"/>
              </a:rPr>
              <a:t>                    </a:t>
            </a:r>
            <a:r>
              <a:rPr b="0" i="1" lang="fr-FR" sz="1600" spc="-1" strike="noStrike">
                <a:solidFill>
                  <a:srgbClr val="000000"/>
                </a:solidFill>
                <a:latin typeface="Arial"/>
                <a:ea typeface="Arial"/>
              </a:rPr>
              <a:t>(GROS-MORNE - ROBERT - SAINTE-MARIE - La TRINITE)</a:t>
            </a:r>
            <a:endParaRPr b="0" lang="fr-FR" sz="1600" spc="-1" strike="noStrike">
              <a:latin typeface="Arial"/>
            </a:endParaRPr>
          </a:p>
          <a:p>
            <a:pPr marL="343080" indent="-342720" algn="just">
              <a:lnSpc>
                <a:spcPct val="100000"/>
              </a:lnSpc>
              <a:spcAft>
                <a:spcPts val="601"/>
              </a:spcAft>
            </a:pPr>
            <a:endParaRPr b="0" lang="fr-FR" sz="1600" spc="-1" strike="noStrike">
              <a:latin typeface="Arial"/>
            </a:endParaRPr>
          </a:p>
          <a:p>
            <a:pPr marL="343080" indent="-342720" algn="just">
              <a:lnSpc>
                <a:spcPct val="100000"/>
              </a:lnSpc>
              <a:spcAft>
                <a:spcPts val="601"/>
              </a:spcAft>
            </a:pPr>
            <a:r>
              <a:rPr b="0" lang="fr-FR" sz="1600" spc="-1" strike="noStrike">
                <a:solidFill>
                  <a:srgbClr val="000000"/>
                </a:solidFill>
                <a:latin typeface="Arial"/>
                <a:ea typeface="Arial"/>
              </a:rPr>
              <a:t>           </a:t>
            </a:r>
            <a:r>
              <a:rPr b="0" lang="fr-FR" sz="2200" spc="-1" strike="noStrike">
                <a:solidFill>
                  <a:srgbClr val="000000"/>
                </a:solidFill>
                <a:latin typeface="Arial"/>
                <a:ea typeface="Arial"/>
              </a:rPr>
              <a:t>       </a:t>
            </a:r>
            <a:r>
              <a:rPr b="0" lang="fr-FR" sz="2200" spc="-1" strike="noStrike">
                <a:solidFill>
                  <a:srgbClr val="000000"/>
                </a:solidFill>
                <a:latin typeface="Arial"/>
                <a:ea typeface="Arial"/>
              </a:rPr>
              <a:t>- </a:t>
            </a:r>
            <a:r>
              <a:rPr b="1" lang="fr-FR" sz="2200" spc="-1" strike="noStrike">
                <a:solidFill>
                  <a:srgbClr val="000000"/>
                </a:solidFill>
                <a:latin typeface="Arial"/>
                <a:ea typeface="Arial"/>
              </a:rPr>
              <a:t>09 au Nord Atlantique</a:t>
            </a:r>
            <a:r>
              <a:rPr b="0" lang="fr-FR" sz="2200" spc="-1" strike="noStrike">
                <a:solidFill>
                  <a:srgbClr val="000000"/>
                </a:solidFill>
                <a:latin typeface="Arial"/>
                <a:ea typeface="Arial"/>
              </a:rPr>
              <a:t> </a:t>
            </a:r>
            <a:endParaRPr b="0" lang="fr-FR" sz="2200" spc="-1" strike="noStrike">
              <a:latin typeface="Arial"/>
            </a:endParaRPr>
          </a:p>
          <a:p>
            <a:pPr marL="343080" indent="-342720" algn="just">
              <a:lnSpc>
                <a:spcPct val="100000"/>
              </a:lnSpc>
              <a:spcAft>
                <a:spcPts val="601"/>
              </a:spcAft>
            </a:pPr>
            <a:r>
              <a:rPr b="0" lang="fr-FR" sz="1600" spc="-1" strike="noStrike">
                <a:solidFill>
                  <a:srgbClr val="000000"/>
                </a:solidFill>
                <a:latin typeface="Arial"/>
                <a:ea typeface="Arial"/>
              </a:rPr>
              <a:t>           </a:t>
            </a:r>
            <a:r>
              <a:rPr b="0" lang="fr-FR" sz="1600" spc="-1" strike="noStrike">
                <a:solidFill>
                  <a:srgbClr val="000000"/>
                </a:solidFill>
                <a:latin typeface="Arial"/>
                <a:ea typeface="Arial"/>
              </a:rPr>
              <a:t>(</a:t>
            </a:r>
            <a:r>
              <a:rPr b="0" i="1" lang="fr-FR" sz="1600" spc="-1" strike="noStrike">
                <a:solidFill>
                  <a:srgbClr val="000000"/>
                </a:solidFill>
                <a:latin typeface="Arial"/>
                <a:ea typeface="Arial"/>
              </a:rPr>
              <a:t>AJOUPA-BOUILLON - BASSE-POINTE - GRAND’RIVIERE - LORRAIN - MACOUBA - MARIGOT) </a:t>
            </a:r>
            <a:endParaRPr b="0" lang="fr-FR" sz="1600" spc="-1" strike="noStrike">
              <a:latin typeface="Arial"/>
            </a:endParaRPr>
          </a:p>
          <a:p>
            <a:pPr marL="343080" indent="-342720" algn="just">
              <a:lnSpc>
                <a:spcPct val="100000"/>
              </a:lnSpc>
              <a:spcAft>
                <a:spcPts val="601"/>
              </a:spcAft>
            </a:pPr>
            <a:endParaRPr b="0" lang="fr-FR" sz="1600" spc="-1" strike="noStrike">
              <a:latin typeface="Arial"/>
            </a:endParaRPr>
          </a:p>
          <a:p>
            <a:pPr marL="343080" indent="-342720" algn="just">
              <a:lnSpc>
                <a:spcPct val="100000"/>
              </a:lnSpc>
              <a:spcAft>
                <a:spcPts val="601"/>
              </a:spcAft>
            </a:pPr>
            <a:r>
              <a:rPr b="0" lang="fr-FR" sz="1600" spc="-1" strike="noStrike">
                <a:solidFill>
                  <a:srgbClr val="000000"/>
                </a:solidFill>
                <a:latin typeface="Arial"/>
                <a:ea typeface="Arial"/>
              </a:rPr>
              <a:t>                   </a:t>
            </a:r>
            <a:r>
              <a:rPr b="0" lang="fr-FR" sz="2200" spc="-1" strike="noStrike">
                <a:solidFill>
                  <a:srgbClr val="000000"/>
                </a:solidFill>
                <a:latin typeface="Arial"/>
                <a:ea typeface="Arial"/>
              </a:rPr>
              <a:t> </a:t>
            </a:r>
            <a:r>
              <a:rPr b="0" lang="fr-FR" sz="2200" spc="-1" strike="noStrike">
                <a:solidFill>
                  <a:srgbClr val="000000"/>
                </a:solidFill>
                <a:latin typeface="Arial"/>
                <a:ea typeface="Arial"/>
              </a:rPr>
              <a:t>- </a:t>
            </a:r>
            <a:r>
              <a:rPr b="1" lang="fr-FR" sz="2200" spc="-1" strike="noStrike">
                <a:solidFill>
                  <a:srgbClr val="000000"/>
                </a:solidFill>
                <a:latin typeface="Arial"/>
                <a:ea typeface="Arial"/>
              </a:rPr>
              <a:t>10 au Nord Caraïbe</a:t>
            </a:r>
            <a:r>
              <a:rPr b="0" lang="fr-FR" sz="2200" spc="-1" strike="noStrike">
                <a:solidFill>
                  <a:srgbClr val="000000"/>
                </a:solidFill>
                <a:latin typeface="Arial"/>
                <a:ea typeface="Arial"/>
              </a:rPr>
              <a:t> </a:t>
            </a:r>
            <a:endParaRPr b="0" lang="fr-FR" sz="2200" spc="-1" strike="noStrike">
              <a:latin typeface="Arial"/>
            </a:endParaRPr>
          </a:p>
          <a:p>
            <a:pPr marL="343080" indent="-342720" algn="just">
              <a:lnSpc>
                <a:spcPct val="100000"/>
              </a:lnSpc>
              <a:spcAft>
                <a:spcPts val="601"/>
              </a:spcAft>
            </a:pPr>
            <a:r>
              <a:rPr b="0" i="1" lang="fr-FR" sz="1600" spc="-1" strike="noStrike">
                <a:solidFill>
                  <a:srgbClr val="000000"/>
                </a:solidFill>
                <a:latin typeface="Arial"/>
                <a:ea typeface="Arial"/>
              </a:rPr>
              <a:t>               </a:t>
            </a:r>
            <a:r>
              <a:rPr b="0" i="1" lang="fr-FR" sz="1600" spc="-1" strike="noStrike">
                <a:solidFill>
                  <a:srgbClr val="000000"/>
                </a:solidFill>
                <a:latin typeface="Arial"/>
                <a:ea typeface="Arial"/>
              </a:rPr>
              <a:t>(BELLEFONTAINE - CARBET - CASE-PILOTE - FOND-SAINT-DENIS - MORNE-ROUGE - MORNE-VERT - SAINT-PIERRE - PRECHEUR)</a:t>
            </a:r>
            <a:r>
              <a:rPr b="0" lang="fr-FR" sz="1600" spc="-1" strike="noStrike">
                <a:solidFill>
                  <a:srgbClr val="000000"/>
                </a:solidFill>
                <a:latin typeface="Arial"/>
                <a:ea typeface="Arial"/>
              </a:rPr>
              <a:t>  </a:t>
            </a:r>
            <a:endParaRPr b="0" lang="fr-FR" sz="1600" spc="-1" strike="noStrike">
              <a:latin typeface="Arial"/>
            </a:endParaRPr>
          </a:p>
        </p:txBody>
      </p:sp>
      <p:sp>
        <p:nvSpPr>
          <p:cNvPr id="835" name="CustomShape 3"/>
          <p:cNvSpPr/>
          <p:nvPr/>
        </p:nvSpPr>
        <p:spPr>
          <a:xfrm>
            <a:off x="0" y="277560"/>
            <a:ext cx="9143640" cy="1066320"/>
          </a:xfrm>
          <a:prstGeom prst="rect">
            <a:avLst/>
          </a:prstGeom>
          <a:noFill/>
          <a:ln>
            <a:noFill/>
          </a:ln>
        </p:spPr>
        <p:style>
          <a:lnRef idx="0"/>
          <a:fillRef idx="0"/>
          <a:effectRef idx="0"/>
          <a:fontRef idx="minor"/>
        </p:style>
        <p:txBody>
          <a:bodyPr>
            <a:noAutofit/>
          </a:bodyPr>
          <a:p>
            <a:pPr algn="ctr">
              <a:lnSpc>
                <a:spcPct val="100000"/>
              </a:lnSpc>
            </a:pPr>
            <a:r>
              <a:rPr b="1" lang="fr-FR" sz="3200" spc="-1" strike="noStrike">
                <a:solidFill>
                  <a:srgbClr val="262673"/>
                </a:solidFill>
                <a:latin typeface="Arial"/>
                <a:ea typeface="Arial"/>
              </a:rPr>
              <a:t>ACTIONS </a:t>
            </a:r>
            <a:endParaRPr b="0" lang="fr-FR" sz="3200" spc="-1" strike="noStrike">
              <a:latin typeface="Arial"/>
            </a:endParaRPr>
          </a:p>
          <a:p>
            <a:pPr algn="ctr">
              <a:lnSpc>
                <a:spcPct val="100000"/>
              </a:lnSpc>
            </a:pPr>
            <a:r>
              <a:rPr b="1" lang="fr-FR" sz="3200" spc="-1" strike="noStrike">
                <a:solidFill>
                  <a:srgbClr val="262673"/>
                </a:solidFill>
                <a:latin typeface="Arial"/>
                <a:ea typeface="Arial"/>
              </a:rPr>
              <a:t>OPERATIONNELLES STRATEGIQUES</a:t>
            </a:r>
            <a:r>
              <a:rPr b="1" lang="fr-FR" sz="3200" spc="-1" strike="noStrike">
                <a:solidFill>
                  <a:srgbClr val="000000"/>
                </a:solidFill>
                <a:latin typeface="Arial"/>
                <a:ea typeface="Arial"/>
              </a:rPr>
              <a:t> </a:t>
            </a:r>
            <a:endParaRPr b="0" lang="fr-FR" sz="3200" spc="-1" strike="noStrike">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6" name="CustomShape 1"/>
          <p:cNvSpPr/>
          <p:nvPr/>
        </p:nvSpPr>
        <p:spPr>
          <a:xfrm>
            <a:off x="-720" y="61560"/>
            <a:ext cx="9144360" cy="578880"/>
          </a:xfrm>
          <a:prstGeom prst="rect">
            <a:avLst/>
          </a:prstGeom>
          <a:noFill/>
          <a:ln>
            <a:noFill/>
          </a:ln>
        </p:spPr>
        <p:style>
          <a:lnRef idx="0"/>
          <a:fillRef idx="0"/>
          <a:effectRef idx="0"/>
          <a:fontRef idx="minor"/>
        </p:style>
        <p:txBody>
          <a:bodyPr>
            <a:noAutofit/>
          </a:bodyPr>
          <a:p>
            <a:pPr algn="ctr">
              <a:lnSpc>
                <a:spcPct val="100000"/>
              </a:lnSpc>
            </a:pPr>
            <a:r>
              <a:rPr b="1" lang="fr-FR" sz="3200" spc="-1" strike="noStrike">
                <a:solidFill>
                  <a:srgbClr val="1f497d"/>
                </a:solidFill>
                <a:latin typeface="Arial"/>
                <a:ea typeface="Arial"/>
              </a:rPr>
              <a:t> </a:t>
            </a:r>
            <a:endParaRPr b="0" lang="fr-FR" sz="3200" spc="-1" strike="noStrike">
              <a:latin typeface="Arial"/>
            </a:endParaRPr>
          </a:p>
        </p:txBody>
      </p:sp>
      <p:pic>
        <p:nvPicPr>
          <p:cNvPr id="837" name="Image1" descr=""/>
          <p:cNvPicPr/>
          <p:nvPr/>
        </p:nvPicPr>
        <p:blipFill>
          <a:blip r:embed="rId1"/>
          <a:stretch/>
        </p:blipFill>
        <p:spPr>
          <a:xfrm>
            <a:off x="0" y="-16560"/>
            <a:ext cx="9138600" cy="6180840"/>
          </a:xfrm>
          <a:prstGeom prst="rect">
            <a:avLst/>
          </a:prstGeom>
          <a:ln>
            <a:noFill/>
          </a:ln>
        </p:spPr>
      </p:pic>
      <p:sp>
        <p:nvSpPr>
          <p:cNvPr id="838" name="CustomShape 2"/>
          <p:cNvSpPr/>
          <p:nvPr/>
        </p:nvSpPr>
        <p:spPr>
          <a:xfrm>
            <a:off x="3147840" y="5036760"/>
            <a:ext cx="3529440" cy="1630440"/>
          </a:xfrm>
          <a:prstGeom prst="rect">
            <a:avLst/>
          </a:prstGeom>
          <a:noFill/>
          <a:ln>
            <a:noFill/>
          </a:ln>
        </p:spPr>
        <p:style>
          <a:lnRef idx="0"/>
          <a:fillRef idx="0"/>
          <a:effectRef idx="0"/>
          <a:fontRef idx="minor"/>
        </p:style>
        <p:txBody>
          <a:bodyPr lIns="90000" rIns="90000" tIns="45000" bIns="45000">
            <a:noAutofit/>
          </a:bodyPr>
          <a:p>
            <a:pPr lvl="3" marL="179640" indent="-179280" algn="just">
              <a:lnSpc>
                <a:spcPct val="100000"/>
              </a:lnSpc>
              <a:spcAft>
                <a:spcPts val="601"/>
              </a:spcAft>
              <a:buClr>
                <a:srgbClr val="1f497d"/>
              </a:buClr>
              <a:buFont typeface="Wingdings" charset="2"/>
              <a:buChar char=""/>
            </a:pPr>
            <a:r>
              <a:rPr b="1" lang="fr-FR" sz="1000" spc="-1" strike="noStrike">
                <a:solidFill>
                  <a:srgbClr val="1f497d"/>
                </a:solidFill>
                <a:latin typeface="Arial"/>
                <a:ea typeface="Arial"/>
              </a:rPr>
              <a:t>12 OPAH</a:t>
            </a:r>
            <a:r>
              <a:rPr b="0" lang="fr-FR" sz="1000" spc="-1" strike="noStrike">
                <a:solidFill>
                  <a:srgbClr val="1f497d"/>
                </a:solidFill>
                <a:latin typeface="Arial"/>
                <a:ea typeface="Arial"/>
              </a:rPr>
              <a:t> (Opérations Programmées d’Amélioration Habitat)</a:t>
            </a:r>
            <a:endParaRPr b="0" lang="fr-FR" sz="1000" spc="-1" strike="noStrike">
              <a:latin typeface="Arial"/>
            </a:endParaRPr>
          </a:p>
          <a:p>
            <a:pPr lvl="3" marL="179640" indent="-179280" algn="just">
              <a:lnSpc>
                <a:spcPct val="100000"/>
              </a:lnSpc>
              <a:spcAft>
                <a:spcPts val="601"/>
              </a:spcAft>
              <a:buClr>
                <a:srgbClr val="1f497d"/>
              </a:buClr>
              <a:buFont typeface="Wingdings" charset="2"/>
              <a:buChar char=""/>
            </a:pPr>
            <a:r>
              <a:rPr b="0" lang="fr-FR" sz="1000" spc="-1" strike="noStrike">
                <a:solidFill>
                  <a:srgbClr val="1f497d"/>
                </a:solidFill>
                <a:latin typeface="Arial"/>
                <a:ea typeface="Arial"/>
              </a:rPr>
              <a:t> </a:t>
            </a:r>
            <a:r>
              <a:rPr b="0" lang="fr-FR" sz="1000" spc="-1" strike="noStrike">
                <a:solidFill>
                  <a:srgbClr val="1f497d"/>
                </a:solidFill>
                <a:latin typeface="Arial"/>
                <a:ea typeface="Arial"/>
              </a:rPr>
              <a:t>15 RHI/RHS (Opérations de Résorption de l’Habitat Insalubre [RHI] </a:t>
            </a:r>
            <a:r>
              <a:rPr b="0" lang="fr-FR" sz="1000" spc="-1" strike="noStrike" u="sng">
                <a:solidFill>
                  <a:srgbClr val="1f497d"/>
                </a:solidFill>
                <a:uFillTx/>
                <a:latin typeface="Arial"/>
                <a:ea typeface="Arial"/>
              </a:rPr>
              <a:t>ou</a:t>
            </a:r>
            <a:r>
              <a:rPr b="0" lang="fr-FR" sz="1000" spc="-1" strike="noStrike">
                <a:solidFill>
                  <a:srgbClr val="1f497d"/>
                </a:solidFill>
                <a:latin typeface="Arial"/>
                <a:ea typeface="Arial"/>
              </a:rPr>
              <a:t> Résorption de l’Habitat Spontané [RHS])</a:t>
            </a:r>
            <a:endParaRPr b="0" lang="fr-FR" sz="1000" spc="-1" strike="noStrike">
              <a:latin typeface="Arial"/>
            </a:endParaRPr>
          </a:p>
          <a:p>
            <a:pPr lvl="3" marL="179640" indent="-179280" algn="just">
              <a:lnSpc>
                <a:spcPct val="100000"/>
              </a:lnSpc>
              <a:spcAft>
                <a:spcPts val="601"/>
              </a:spcAft>
              <a:buClr>
                <a:srgbClr val="1f497d"/>
              </a:buClr>
              <a:buFont typeface="Wingdings" charset="2"/>
              <a:buChar char=""/>
            </a:pPr>
            <a:r>
              <a:rPr b="1" lang="fr-FR" sz="1000" spc="-1" strike="noStrike">
                <a:solidFill>
                  <a:srgbClr val="1f497d"/>
                </a:solidFill>
                <a:latin typeface="Arial"/>
                <a:ea typeface="Arial"/>
              </a:rPr>
              <a:t>01 OGRAL</a:t>
            </a:r>
            <a:r>
              <a:rPr b="0" lang="fr-FR" sz="1000" spc="-1" strike="noStrike">
                <a:solidFill>
                  <a:srgbClr val="1f497d"/>
                </a:solidFill>
                <a:latin typeface="Arial"/>
                <a:ea typeface="Arial"/>
              </a:rPr>
              <a:t> (Opération GRoupée d’Amélioration Légère)</a:t>
            </a:r>
            <a:endParaRPr b="0" lang="fr-FR" sz="1000" spc="-1" strike="noStrike">
              <a:latin typeface="Arial"/>
            </a:endParaRPr>
          </a:p>
          <a:p>
            <a:pPr lvl="3" marL="179640" indent="-179280" algn="just">
              <a:lnSpc>
                <a:spcPct val="100000"/>
              </a:lnSpc>
              <a:spcAft>
                <a:spcPts val="601"/>
              </a:spcAft>
              <a:buClr>
                <a:srgbClr val="1f497d"/>
              </a:buClr>
              <a:buFont typeface="Wingdings" charset="2"/>
              <a:buChar char=""/>
            </a:pPr>
            <a:r>
              <a:rPr b="1" lang="fr-FR" sz="1000" spc="-1" strike="noStrike">
                <a:solidFill>
                  <a:srgbClr val="1f497d"/>
                </a:solidFill>
                <a:latin typeface="Arial"/>
                <a:ea typeface="Arial"/>
              </a:rPr>
              <a:t>03 ORB</a:t>
            </a:r>
            <a:r>
              <a:rPr b="0" lang="fr-FR" sz="1000" spc="-1" strike="noStrike">
                <a:solidFill>
                  <a:srgbClr val="1f497d"/>
                </a:solidFill>
                <a:latin typeface="Arial"/>
                <a:ea typeface="Arial"/>
              </a:rPr>
              <a:t> (Opérations de Requalification de Bourg)</a:t>
            </a:r>
            <a:endParaRPr b="0" lang="fr-FR" sz="1000" spc="-1" strike="noStrike">
              <a:latin typeface="Arial"/>
            </a:endParaRPr>
          </a:p>
          <a:p>
            <a:pPr lvl="3" marL="179640" indent="-179280" algn="just">
              <a:lnSpc>
                <a:spcPct val="100000"/>
              </a:lnSpc>
              <a:spcAft>
                <a:spcPts val="601"/>
              </a:spcAft>
              <a:buClr>
                <a:srgbClr val="1f497d"/>
              </a:buClr>
              <a:buFont typeface="Wingdings" charset="2"/>
              <a:buChar char=""/>
            </a:pPr>
            <a:r>
              <a:rPr b="1" lang="fr-FR" sz="1000" spc="-1" strike="noStrike">
                <a:solidFill>
                  <a:srgbClr val="1f497d"/>
                </a:solidFill>
                <a:latin typeface="Arial"/>
                <a:ea typeface="Arial"/>
              </a:rPr>
              <a:t>04 AO</a:t>
            </a:r>
            <a:r>
              <a:rPr b="0" lang="fr-FR" sz="1000" spc="-1" strike="noStrike">
                <a:solidFill>
                  <a:srgbClr val="1f497d"/>
                </a:solidFill>
                <a:latin typeface="Arial"/>
                <a:ea typeface="Arial"/>
              </a:rPr>
              <a:t> (Autres Opérations)</a:t>
            </a:r>
            <a:endParaRPr b="0" lang="fr-FR" sz="1000" spc="-1" strike="noStrike">
              <a:latin typeface="Arial"/>
            </a:endParaRPr>
          </a:p>
        </p:txBody>
      </p:sp>
      <p:sp>
        <p:nvSpPr>
          <p:cNvPr id="839" name="CustomShape 3"/>
          <p:cNvSpPr/>
          <p:nvPr/>
        </p:nvSpPr>
        <p:spPr>
          <a:xfrm>
            <a:off x="8593920" y="6245280"/>
            <a:ext cx="442080" cy="475920"/>
          </a:xfrm>
          <a:prstGeom prst="rect">
            <a:avLst/>
          </a:prstGeom>
          <a:noFill/>
          <a:ln>
            <a:noFill/>
          </a:ln>
        </p:spPr>
        <p:style>
          <a:lnRef idx="0"/>
          <a:fillRef idx="0"/>
          <a:effectRef idx="0"/>
          <a:fontRef idx="minor"/>
        </p:style>
        <p:txBody>
          <a:bodyPr>
            <a:noAutofit/>
          </a:bodyPr>
          <a:p>
            <a:pPr algn="r">
              <a:lnSpc>
                <a:spcPct val="100000"/>
              </a:lnSpc>
            </a:pPr>
            <a:fld id="{091C7B3D-2AE2-451F-8B5A-D606BF5997E2}" type="slidenum">
              <a:rPr b="0" lang="fr-FR" sz="1000" spc="-1" strike="noStrike">
                <a:solidFill>
                  <a:srgbClr val="000000"/>
                </a:solidFill>
                <a:latin typeface="Arial"/>
                <a:ea typeface="Arial"/>
              </a:rPr>
              <a:t>&lt;numéro&gt;</a:t>
            </a:fld>
            <a:endParaRPr b="0" lang="fr-FR" sz="1000" spc="-1" strike="noStrike">
              <a:latin typeface="Aria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0" name="CustomShape 1"/>
          <p:cNvSpPr/>
          <p:nvPr/>
        </p:nvSpPr>
        <p:spPr>
          <a:xfrm>
            <a:off x="-720" y="61560"/>
            <a:ext cx="9144360" cy="578880"/>
          </a:xfrm>
          <a:prstGeom prst="rect">
            <a:avLst/>
          </a:prstGeom>
          <a:noFill/>
          <a:ln>
            <a:noFill/>
          </a:ln>
        </p:spPr>
        <p:style>
          <a:lnRef idx="0"/>
          <a:fillRef idx="0"/>
          <a:effectRef idx="0"/>
          <a:fontRef idx="minor"/>
        </p:style>
        <p:txBody>
          <a:bodyPr>
            <a:noAutofit/>
          </a:bodyPr>
          <a:p>
            <a:pPr algn="ctr">
              <a:lnSpc>
                <a:spcPct val="100000"/>
              </a:lnSpc>
            </a:pPr>
            <a:r>
              <a:rPr b="1" lang="fr-FR" sz="3200" spc="-1" strike="noStrike">
                <a:solidFill>
                  <a:srgbClr val="1f497d"/>
                </a:solidFill>
                <a:latin typeface="Arial"/>
                <a:ea typeface="Arial"/>
              </a:rPr>
              <a:t> </a:t>
            </a:r>
            <a:endParaRPr b="0" lang="fr-FR" sz="3200" spc="-1" strike="noStrike">
              <a:latin typeface="Arial"/>
            </a:endParaRPr>
          </a:p>
        </p:txBody>
      </p:sp>
      <p:sp>
        <p:nvSpPr>
          <p:cNvPr id="841" name="CustomShape 2"/>
          <p:cNvSpPr/>
          <p:nvPr/>
        </p:nvSpPr>
        <p:spPr>
          <a:xfrm>
            <a:off x="8593920" y="6245280"/>
            <a:ext cx="442080" cy="475920"/>
          </a:xfrm>
          <a:prstGeom prst="rect">
            <a:avLst/>
          </a:prstGeom>
          <a:noFill/>
          <a:ln>
            <a:noFill/>
          </a:ln>
        </p:spPr>
        <p:style>
          <a:lnRef idx="0"/>
          <a:fillRef idx="0"/>
          <a:effectRef idx="0"/>
          <a:fontRef idx="minor"/>
        </p:style>
        <p:txBody>
          <a:bodyPr>
            <a:noAutofit/>
          </a:bodyPr>
          <a:p>
            <a:pPr algn="r">
              <a:lnSpc>
                <a:spcPct val="100000"/>
              </a:lnSpc>
            </a:pPr>
            <a:fld id="{FC649FA6-44BA-421D-9DE9-59CA492B7A32}" type="slidenum">
              <a:rPr b="0" lang="fr-FR" sz="1000" spc="-1" strike="noStrike">
                <a:solidFill>
                  <a:srgbClr val="000000"/>
                </a:solidFill>
                <a:latin typeface="Arial"/>
                <a:ea typeface="Arial"/>
              </a:rPr>
              <a:t>&lt;numéro&gt;</a:t>
            </a:fld>
            <a:endParaRPr b="0" lang="fr-FR" sz="1000" spc="-1" strike="noStrike">
              <a:latin typeface="Arial"/>
            </a:endParaRPr>
          </a:p>
        </p:txBody>
      </p:sp>
      <p:pic>
        <p:nvPicPr>
          <p:cNvPr id="842" name="Image1" descr=""/>
          <p:cNvPicPr/>
          <p:nvPr/>
        </p:nvPicPr>
        <p:blipFill>
          <a:blip r:embed="rId1"/>
          <a:srcRect l="21972" t="26879" r="33623" b="24403"/>
          <a:stretch/>
        </p:blipFill>
        <p:spPr>
          <a:xfrm>
            <a:off x="0" y="351000"/>
            <a:ext cx="9143640" cy="5643000"/>
          </a:xfrm>
          <a:prstGeom prst="rect">
            <a:avLst/>
          </a:prstGeom>
          <a:ln>
            <a:noFill/>
          </a:ln>
        </p:spPr>
      </p:pic>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3" name="CustomShape 1"/>
          <p:cNvSpPr/>
          <p:nvPr/>
        </p:nvSpPr>
        <p:spPr>
          <a:xfrm>
            <a:off x="-720" y="61560"/>
            <a:ext cx="9144360" cy="578880"/>
          </a:xfrm>
          <a:prstGeom prst="rect">
            <a:avLst/>
          </a:prstGeom>
          <a:noFill/>
          <a:ln>
            <a:noFill/>
          </a:ln>
        </p:spPr>
        <p:style>
          <a:lnRef idx="0"/>
          <a:fillRef idx="0"/>
          <a:effectRef idx="0"/>
          <a:fontRef idx="minor"/>
        </p:style>
        <p:txBody>
          <a:bodyPr>
            <a:noAutofit/>
          </a:bodyPr>
          <a:p>
            <a:pPr algn="ctr">
              <a:lnSpc>
                <a:spcPct val="100000"/>
              </a:lnSpc>
            </a:pPr>
            <a:r>
              <a:rPr b="1" lang="fr-FR" sz="3200" spc="-1" strike="noStrike">
                <a:solidFill>
                  <a:srgbClr val="1f497d"/>
                </a:solidFill>
                <a:latin typeface="Arial"/>
                <a:ea typeface="Arial"/>
              </a:rPr>
              <a:t> </a:t>
            </a:r>
            <a:endParaRPr b="0" lang="fr-FR" sz="3200" spc="-1" strike="noStrike">
              <a:latin typeface="Arial"/>
            </a:endParaRPr>
          </a:p>
        </p:txBody>
      </p:sp>
      <p:sp>
        <p:nvSpPr>
          <p:cNvPr id="844" name="CustomShape 2"/>
          <p:cNvSpPr/>
          <p:nvPr/>
        </p:nvSpPr>
        <p:spPr>
          <a:xfrm>
            <a:off x="8593920" y="6245280"/>
            <a:ext cx="442080" cy="475920"/>
          </a:xfrm>
          <a:prstGeom prst="rect">
            <a:avLst/>
          </a:prstGeom>
          <a:noFill/>
          <a:ln>
            <a:noFill/>
          </a:ln>
        </p:spPr>
        <p:style>
          <a:lnRef idx="0"/>
          <a:fillRef idx="0"/>
          <a:effectRef idx="0"/>
          <a:fontRef idx="minor"/>
        </p:style>
        <p:txBody>
          <a:bodyPr>
            <a:noAutofit/>
          </a:bodyPr>
          <a:p>
            <a:pPr algn="r">
              <a:lnSpc>
                <a:spcPct val="100000"/>
              </a:lnSpc>
            </a:pPr>
            <a:fld id="{3BF8C3D3-DE94-49F8-8F7B-3D6BECFDBB3A}" type="slidenum">
              <a:rPr b="0" lang="fr-FR" sz="1000" spc="-1" strike="noStrike">
                <a:solidFill>
                  <a:srgbClr val="000000"/>
                </a:solidFill>
                <a:latin typeface="Arial"/>
                <a:ea typeface="Arial"/>
              </a:rPr>
              <a:t>&lt;numéro&gt;</a:t>
            </a:fld>
            <a:endParaRPr b="0" lang="fr-FR" sz="1000" spc="-1" strike="noStrike">
              <a:latin typeface="Arial"/>
            </a:endParaRPr>
          </a:p>
        </p:txBody>
      </p:sp>
      <p:pic>
        <p:nvPicPr>
          <p:cNvPr id="845" name="Image1" descr=""/>
          <p:cNvPicPr/>
          <p:nvPr/>
        </p:nvPicPr>
        <p:blipFill>
          <a:blip r:embed="rId1"/>
          <a:srcRect l="23382" t="31080" r="32673" b="30280"/>
          <a:stretch/>
        </p:blipFill>
        <p:spPr>
          <a:xfrm>
            <a:off x="-32400" y="980280"/>
            <a:ext cx="9145440" cy="4524120"/>
          </a:xfrm>
          <a:prstGeom prst="rect">
            <a:avLst/>
          </a:prstGeom>
          <a:ln>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7" name="TextShape 1"/>
          <p:cNvSpPr txBox="1"/>
          <p:nvPr/>
        </p:nvSpPr>
        <p:spPr>
          <a:xfrm>
            <a:off x="8593920" y="6245280"/>
            <a:ext cx="442080" cy="475920"/>
          </a:xfrm>
          <a:prstGeom prst="rect">
            <a:avLst/>
          </a:prstGeom>
          <a:noFill/>
          <a:ln>
            <a:noFill/>
          </a:ln>
        </p:spPr>
        <p:txBody>
          <a:bodyPr>
            <a:noAutofit/>
          </a:bodyPr>
          <a:p>
            <a:pPr algn="r">
              <a:lnSpc>
                <a:spcPct val="100000"/>
              </a:lnSpc>
            </a:pPr>
            <a:fld id="{8E396718-CE2C-4D8E-9707-33350E6D96F4}" type="slidenum">
              <a:rPr b="0" lang="fr-FR" sz="1000" spc="-1" strike="noStrike">
                <a:solidFill>
                  <a:srgbClr val="000000"/>
                </a:solidFill>
                <a:latin typeface="Arial"/>
                <a:ea typeface="Arial"/>
              </a:rPr>
              <a:t>&lt;numéro&gt;</a:t>
            </a:fld>
            <a:endParaRPr b="0" lang="fr-FR" sz="1000" spc="-1" strike="noStrike">
              <a:latin typeface="Times New Roman"/>
            </a:endParaRPr>
          </a:p>
        </p:txBody>
      </p:sp>
      <p:sp>
        <p:nvSpPr>
          <p:cNvPr id="768" name="CustomShape 2"/>
          <p:cNvSpPr/>
          <p:nvPr/>
        </p:nvSpPr>
        <p:spPr>
          <a:xfrm>
            <a:off x="136440" y="117000"/>
            <a:ext cx="8856720" cy="684720"/>
          </a:xfrm>
          <a:prstGeom prst="rect">
            <a:avLst/>
          </a:prstGeom>
          <a:noFill/>
          <a:ln>
            <a:noFill/>
          </a:ln>
        </p:spPr>
        <p:style>
          <a:lnRef idx="0"/>
          <a:fillRef idx="0"/>
          <a:effectRef idx="0"/>
          <a:fontRef idx="minor"/>
        </p:style>
        <p:txBody>
          <a:bodyPr>
            <a:noAutofit/>
          </a:bodyPr>
          <a:p>
            <a:pPr algn="ctr">
              <a:lnSpc>
                <a:spcPct val="100000"/>
              </a:lnSpc>
            </a:pPr>
            <a:r>
              <a:rPr b="1" lang="fr-FR" sz="3200" spc="-1" strike="noStrike">
                <a:solidFill>
                  <a:srgbClr val="00007f"/>
                </a:solidFill>
                <a:latin typeface="Arial"/>
                <a:ea typeface="Arial"/>
              </a:rPr>
              <a:t>LE PILHI : un enchaînement logique</a:t>
            </a:r>
            <a:endParaRPr b="0" lang="fr-FR" sz="3200" spc="-1" strike="noStrike">
              <a:latin typeface="Arial"/>
            </a:endParaRPr>
          </a:p>
        </p:txBody>
      </p:sp>
      <p:grpSp>
        <p:nvGrpSpPr>
          <p:cNvPr id="769" name="Group 3"/>
          <p:cNvGrpSpPr/>
          <p:nvPr/>
        </p:nvGrpSpPr>
        <p:grpSpPr>
          <a:xfrm>
            <a:off x="537120" y="1162080"/>
            <a:ext cx="5409000" cy="4908600"/>
            <a:chOff x="537120" y="1162080"/>
            <a:chExt cx="5409000" cy="4908600"/>
          </a:xfrm>
        </p:grpSpPr>
        <p:sp>
          <p:nvSpPr>
            <p:cNvPr id="770" name="CustomShape 4"/>
            <p:cNvSpPr/>
            <p:nvPr/>
          </p:nvSpPr>
          <p:spPr>
            <a:xfrm>
              <a:off x="537120" y="1162080"/>
              <a:ext cx="4908600" cy="4908600"/>
            </a:xfrm>
            <a:prstGeom prst="triangle">
              <a:avLst>
                <a:gd name="adj" fmla="val 50000"/>
              </a:avLst>
            </a:prstGeom>
            <a:solidFill>
              <a:schemeClr val="accent1">
                <a:hueOff val="0"/>
                <a:satOff val="0"/>
                <a:lumOff val="0"/>
                <a:alphaOff val="0"/>
              </a:schemeClr>
            </a:solidFill>
            <a:ln>
              <a:solidFill>
                <a:schemeClr val="lt1">
                  <a:hueOff val="0"/>
                  <a:satOff val="0"/>
                  <a:lumOff val="0"/>
                  <a:alphaOff val="0"/>
                </a:schemeClr>
              </a:solidFill>
              <a:round/>
            </a:ln>
          </p:spPr>
          <p:style>
            <a:lnRef idx="2"/>
            <a:fillRef idx="0"/>
            <a:effectRef idx="0"/>
            <a:fontRef idx="minor"/>
          </p:style>
        </p:sp>
        <p:sp>
          <p:nvSpPr>
            <p:cNvPr id="771" name="CustomShape 5"/>
            <p:cNvSpPr/>
            <p:nvPr/>
          </p:nvSpPr>
          <p:spPr>
            <a:xfrm>
              <a:off x="574560" y="1502640"/>
              <a:ext cx="4290120" cy="1308600"/>
            </a:xfrm>
            <a:prstGeom prst="roundRect">
              <a:avLst>
                <a:gd name="adj" fmla="val 16667"/>
              </a:avLst>
            </a:prstGeom>
            <a:solidFill>
              <a:schemeClr val="bg1">
                <a:lumMod val="85000"/>
                <a:alpha val="90000"/>
              </a:schemeClr>
            </a:solidFill>
            <a:ln>
              <a:solidFill>
                <a:schemeClr val="accent1">
                  <a:hueOff val="0"/>
                  <a:satOff val="0"/>
                  <a:lumOff val="0"/>
                  <a:alphaOff val="0"/>
                </a:schemeClr>
              </a:solidFill>
              <a:round/>
            </a:ln>
          </p:spPr>
          <p:style>
            <a:lnRef idx="2"/>
            <a:fillRef idx="0"/>
            <a:effectRef idx="0"/>
            <a:fontRef idx="minor"/>
          </p:style>
          <p:txBody>
            <a:bodyPr tIns="91440" bIns="91440" anchor="ctr">
              <a:noAutofit/>
            </a:bodyPr>
            <a:p>
              <a:pPr algn="ctr">
                <a:lnSpc>
                  <a:spcPct val="90000"/>
                </a:lnSpc>
                <a:spcAft>
                  <a:spcPts val="981"/>
                </a:spcAft>
              </a:pPr>
              <a:r>
                <a:rPr b="1" lang="fr-FR" sz="2400" spc="-1" strike="noStrike">
                  <a:solidFill>
                    <a:srgbClr val="000000"/>
                  </a:solidFill>
                  <a:latin typeface="Arial"/>
                  <a:ea typeface="Arial"/>
                </a:rPr>
                <a:t>Schéma de Cohérence Territoriale (SCOT) </a:t>
              </a:r>
              <a:r>
                <a:rPr b="1" lang="fr-FR" sz="1600" spc="-1" strike="noStrike">
                  <a:solidFill>
                    <a:srgbClr val="000000"/>
                  </a:solidFill>
                  <a:latin typeface="Arial"/>
                  <a:ea typeface="Arial"/>
                </a:rPr>
                <a:t>(en révision)</a:t>
              </a:r>
              <a:r>
                <a:rPr b="1" lang="fr-FR" sz="2800" spc="-1" strike="noStrike">
                  <a:solidFill>
                    <a:srgbClr val="000000"/>
                  </a:solidFill>
                  <a:latin typeface="Arial"/>
                  <a:ea typeface="Arial"/>
                </a:rPr>
                <a:t>  </a:t>
              </a:r>
              <a:endParaRPr b="0" lang="fr-FR" sz="2800" spc="-1" strike="noStrike">
                <a:latin typeface="Arial"/>
              </a:endParaRPr>
            </a:p>
          </p:txBody>
        </p:sp>
        <p:sp>
          <p:nvSpPr>
            <p:cNvPr id="772" name="CustomShape 6"/>
            <p:cNvSpPr/>
            <p:nvPr/>
          </p:nvSpPr>
          <p:spPr>
            <a:xfrm>
              <a:off x="1078920" y="3129840"/>
              <a:ext cx="4428720" cy="1242360"/>
            </a:xfrm>
            <a:prstGeom prst="roundRect">
              <a:avLst>
                <a:gd name="adj" fmla="val 16667"/>
              </a:avLst>
            </a:prstGeom>
            <a:solidFill>
              <a:schemeClr val="bg1">
                <a:lumMod val="85000"/>
                <a:alpha val="90000"/>
              </a:schemeClr>
            </a:solidFill>
            <a:ln>
              <a:solidFill>
                <a:schemeClr val="accent1">
                  <a:hueOff val="0"/>
                  <a:satOff val="0"/>
                  <a:lumOff val="0"/>
                  <a:alphaOff val="0"/>
                </a:schemeClr>
              </a:solidFill>
              <a:round/>
            </a:ln>
          </p:spPr>
          <p:style>
            <a:lnRef idx="2"/>
            <a:fillRef idx="0"/>
            <a:effectRef idx="0"/>
            <a:fontRef idx="minor"/>
          </p:style>
          <p:txBody>
            <a:bodyPr tIns="91440" bIns="91440" anchor="ctr">
              <a:noAutofit/>
            </a:bodyPr>
            <a:p>
              <a:pPr algn="ctr">
                <a:lnSpc>
                  <a:spcPct val="90000"/>
                </a:lnSpc>
                <a:spcAft>
                  <a:spcPts val="839"/>
                </a:spcAft>
              </a:pPr>
              <a:r>
                <a:rPr b="1" lang="fr-FR" sz="2400" spc="-1" strike="noStrike">
                  <a:solidFill>
                    <a:srgbClr val="000000"/>
                  </a:solidFill>
                  <a:latin typeface="Arial"/>
                  <a:ea typeface="Arial"/>
                </a:rPr>
                <a:t>PLH exécutoire </a:t>
              </a:r>
              <a:endParaRPr b="0" lang="fr-FR" sz="2400" spc="-1" strike="noStrike">
                <a:latin typeface="Arial"/>
              </a:endParaRPr>
            </a:p>
            <a:p>
              <a:pPr algn="ctr">
                <a:lnSpc>
                  <a:spcPct val="90000"/>
                </a:lnSpc>
                <a:spcAft>
                  <a:spcPts val="839"/>
                </a:spcAft>
              </a:pPr>
              <a:r>
                <a:rPr b="1" lang="fr-FR" sz="2400" spc="-1" strike="noStrike">
                  <a:solidFill>
                    <a:srgbClr val="000000"/>
                  </a:solidFill>
                  <a:latin typeface="Arial"/>
                  <a:ea typeface="Arial"/>
                </a:rPr>
                <a:t> </a:t>
              </a:r>
              <a:r>
                <a:rPr b="1" lang="fr-FR" sz="2400" spc="-1" strike="noStrike">
                  <a:solidFill>
                    <a:srgbClr val="000000"/>
                  </a:solidFill>
                  <a:latin typeface="Arial"/>
                  <a:ea typeface="Arial"/>
                </a:rPr>
                <a:t>période 2016-2022 </a:t>
              </a:r>
              <a:endParaRPr b="0" lang="fr-FR" sz="2400" spc="-1" strike="noStrike">
                <a:latin typeface="Arial"/>
              </a:endParaRPr>
            </a:p>
          </p:txBody>
        </p:sp>
        <p:sp>
          <p:nvSpPr>
            <p:cNvPr id="773" name="CustomShape 7"/>
            <p:cNvSpPr/>
            <p:nvPr/>
          </p:nvSpPr>
          <p:spPr>
            <a:xfrm>
              <a:off x="1512000" y="4634640"/>
              <a:ext cx="4434120" cy="1286280"/>
            </a:xfrm>
            <a:prstGeom prst="roundRect">
              <a:avLst>
                <a:gd name="adj" fmla="val 16667"/>
              </a:avLst>
            </a:prstGeom>
            <a:solidFill>
              <a:schemeClr val="bg1">
                <a:lumMod val="85000"/>
                <a:alpha val="90000"/>
              </a:schemeClr>
            </a:solidFill>
            <a:ln>
              <a:solidFill>
                <a:schemeClr val="accent1">
                  <a:hueOff val="0"/>
                  <a:satOff val="0"/>
                  <a:lumOff val="0"/>
                  <a:alphaOff val="0"/>
                </a:schemeClr>
              </a:solidFill>
              <a:round/>
            </a:ln>
          </p:spPr>
          <p:style>
            <a:lnRef idx="2"/>
            <a:fillRef idx="0"/>
            <a:effectRef idx="0"/>
            <a:fontRef idx="minor"/>
          </p:style>
          <p:txBody>
            <a:bodyPr lIns="106560" rIns="106560" tIns="106560" bIns="106560" anchor="ctr">
              <a:noAutofit/>
            </a:bodyPr>
            <a:p>
              <a:pPr algn="ctr">
                <a:lnSpc>
                  <a:spcPct val="90000"/>
                </a:lnSpc>
                <a:spcAft>
                  <a:spcPts val="1120"/>
                </a:spcAft>
              </a:pPr>
              <a:r>
                <a:rPr b="1" lang="fr-FR" sz="2800" spc="-1" strike="noStrike">
                  <a:solidFill>
                    <a:srgbClr val="000000"/>
                  </a:solidFill>
                  <a:latin typeface="Arial"/>
                  <a:ea typeface="Arial"/>
                </a:rPr>
                <a:t>PILHI</a:t>
              </a:r>
              <a:r>
                <a:rPr b="1" lang="fr-FR" sz="3200" spc="-1" strike="noStrike">
                  <a:solidFill>
                    <a:srgbClr val="000000"/>
                  </a:solidFill>
                  <a:latin typeface="Arial"/>
                  <a:ea typeface="Arial"/>
                </a:rPr>
                <a:t> 2020-2025</a:t>
              </a:r>
              <a:endParaRPr b="0" lang="fr-FR" sz="3200" spc="-1" strike="noStrike">
                <a:latin typeface="Arial"/>
              </a:endParaRPr>
            </a:p>
          </p:txBody>
        </p:sp>
      </p:grpSp>
      <p:grpSp>
        <p:nvGrpSpPr>
          <p:cNvPr id="774" name="Group 8"/>
          <p:cNvGrpSpPr/>
          <p:nvPr/>
        </p:nvGrpSpPr>
        <p:grpSpPr>
          <a:xfrm>
            <a:off x="0" y="0"/>
            <a:ext cx="36000" cy="36000"/>
            <a:chOff x="0" y="0"/>
            <a:chExt cx="36000" cy="36000"/>
          </a:xfrm>
        </p:grpSpPr>
      </p:grpSp>
      <p:sp>
        <p:nvSpPr>
          <p:cNvPr id="775" name="CustomShape 9"/>
          <p:cNvSpPr/>
          <p:nvPr/>
        </p:nvSpPr>
        <p:spPr>
          <a:xfrm>
            <a:off x="5314320" y="1671480"/>
            <a:ext cx="3774240" cy="1035360"/>
          </a:xfrm>
          <a:prstGeom prst="rect">
            <a:avLst/>
          </a:prstGeom>
          <a:solidFill>
            <a:srgbClr val="dce7f1"/>
          </a:solidFill>
          <a:ln>
            <a:noFill/>
          </a:ln>
        </p:spPr>
        <p:style>
          <a:lnRef idx="0"/>
          <a:fillRef idx="0"/>
          <a:effectRef idx="0"/>
          <a:fontRef idx="minor"/>
        </p:style>
        <p:txBody>
          <a:bodyPr>
            <a:noAutofit/>
          </a:bodyPr>
          <a:p>
            <a:pPr>
              <a:lnSpc>
                <a:spcPct val="100000"/>
              </a:lnSpc>
            </a:pPr>
            <a:r>
              <a:rPr b="0" lang="fr-FR" sz="1200" spc="-1" strike="noStrike">
                <a:solidFill>
                  <a:srgbClr val="000000"/>
                </a:solidFill>
                <a:latin typeface="Arial"/>
                <a:ea typeface="Arial"/>
              </a:rPr>
              <a:t>Document de planification stratégique qui fixe à l'échelle d'un territoire, les grandes orientations d'aménagement et de développement pour les 10/20 ans à venir dans une perspective de développement durable.</a:t>
            </a:r>
            <a:endParaRPr b="0" lang="fr-FR" sz="1200" spc="-1" strike="noStrike">
              <a:latin typeface="Arial"/>
            </a:endParaRPr>
          </a:p>
        </p:txBody>
      </p:sp>
      <p:sp>
        <p:nvSpPr>
          <p:cNvPr id="776" name="CustomShape 10"/>
          <p:cNvSpPr/>
          <p:nvPr/>
        </p:nvSpPr>
        <p:spPr>
          <a:xfrm>
            <a:off x="5609520" y="3153240"/>
            <a:ext cx="3460320" cy="1188360"/>
          </a:xfrm>
          <a:prstGeom prst="rect">
            <a:avLst/>
          </a:prstGeom>
          <a:solidFill>
            <a:srgbClr val="dce7f1"/>
          </a:solidFill>
          <a:ln>
            <a:noFill/>
          </a:ln>
        </p:spPr>
        <p:style>
          <a:lnRef idx="0"/>
          <a:fillRef idx="0"/>
          <a:effectRef idx="0"/>
          <a:fontRef idx="minor"/>
        </p:style>
        <p:txBody>
          <a:bodyPr>
            <a:noAutofit/>
          </a:bodyPr>
          <a:p>
            <a:pPr>
              <a:lnSpc>
                <a:spcPct val="100000"/>
              </a:lnSpc>
            </a:pPr>
            <a:r>
              <a:rPr b="0" lang="fr-FR" sz="1200" spc="-1" strike="noStrike">
                <a:solidFill>
                  <a:srgbClr val="000000"/>
                </a:solidFill>
                <a:latin typeface="Arial"/>
                <a:ea typeface="Arial"/>
              </a:rPr>
              <a:t>Répondre aux besoins en logements et en hébergement, favoriser le renouvellement urbain et la mixité sociale ,… en assurant entre les communes et entre les quartiers d’une même commune, une répartition équilibrée et diversifiée de l’offre en logements.</a:t>
            </a:r>
            <a:endParaRPr b="0" lang="fr-FR" sz="1200" spc="-1" strike="noStrike">
              <a:latin typeface="Arial"/>
            </a:endParaRPr>
          </a:p>
        </p:txBody>
      </p:sp>
      <p:sp>
        <p:nvSpPr>
          <p:cNvPr id="777" name="CustomShape 11"/>
          <p:cNvSpPr/>
          <p:nvPr/>
        </p:nvSpPr>
        <p:spPr>
          <a:xfrm>
            <a:off x="6109200" y="4598640"/>
            <a:ext cx="2956320" cy="1371240"/>
          </a:xfrm>
          <a:prstGeom prst="rect">
            <a:avLst/>
          </a:prstGeom>
          <a:solidFill>
            <a:srgbClr val="dce7f1"/>
          </a:solidFill>
          <a:ln>
            <a:noFill/>
          </a:ln>
        </p:spPr>
        <p:style>
          <a:lnRef idx="0"/>
          <a:fillRef idx="0"/>
          <a:effectRef idx="0"/>
          <a:fontRef idx="minor"/>
        </p:style>
        <p:txBody>
          <a:bodyPr>
            <a:noAutofit/>
          </a:bodyPr>
          <a:p>
            <a:pPr>
              <a:lnSpc>
                <a:spcPct val="100000"/>
              </a:lnSpc>
            </a:pPr>
            <a:r>
              <a:rPr b="0" lang="fr-FR" sz="1200" spc="-1" strike="noStrike">
                <a:solidFill>
                  <a:srgbClr val="000000"/>
                </a:solidFill>
                <a:latin typeface="Arial"/>
                <a:ea typeface="Arial"/>
              </a:rPr>
              <a:t>Répondre à une situation d’indignité repérée à travers le PLH → Planification des actions prioritaires, territorialisées de LHI sur 6 ans donnant lieu à la signature d’un protocole d’accord avec l’Etat, les 18 communes membres et les parties prenantes de la LHI.</a:t>
            </a:r>
            <a:endParaRPr b="0" lang="fr-FR" sz="1200" spc="-1" strike="noStrike">
              <a:latin typeface="Arial"/>
            </a:endParaRPr>
          </a:p>
        </p:txBody>
      </p:sp>
    </p:spTree>
  </p:cSld>
  <mc:AlternateContent>
    <mc:Choice Requires="p14">
      <p:transition spd="slow" p14:dur="2000"/>
    </mc:Choice>
    <mc:Fallback>
      <p:transition spd="slow"/>
    </mc:Fallback>
  </mc:AlternateContent>
  <p:timing>
    <p:tnLst>
      <p:par>
        <p:cTn id="3" dur="indefinite" restart="never" nodeType="tmRoot">
          <p:childTnLst>
            <p:seq>
              <p:cTn id="4" dur="indefinite" nodeType="mainSeq"/>
              <p:prevCondLst>
                <p:cond delay="0" evt="onPrev">
                  <p:tgtEl>
                    <p:sldTgt/>
                  </p:tgtEl>
                </p:cond>
              </p:prevCondLst>
              <p:nextCondLst>
                <p:cond delay="0"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6" name="CustomShape 1"/>
          <p:cNvSpPr/>
          <p:nvPr/>
        </p:nvSpPr>
        <p:spPr>
          <a:xfrm>
            <a:off x="-720" y="61560"/>
            <a:ext cx="9144360" cy="578880"/>
          </a:xfrm>
          <a:prstGeom prst="rect">
            <a:avLst/>
          </a:prstGeom>
          <a:noFill/>
          <a:ln>
            <a:noFill/>
          </a:ln>
        </p:spPr>
        <p:style>
          <a:lnRef idx="0"/>
          <a:fillRef idx="0"/>
          <a:effectRef idx="0"/>
          <a:fontRef idx="minor"/>
        </p:style>
        <p:txBody>
          <a:bodyPr>
            <a:noAutofit/>
          </a:bodyPr>
          <a:p>
            <a:pPr algn="ctr">
              <a:lnSpc>
                <a:spcPct val="100000"/>
              </a:lnSpc>
            </a:pPr>
            <a:r>
              <a:rPr b="1" lang="fr-FR" sz="3200" spc="-1" strike="noStrike">
                <a:solidFill>
                  <a:srgbClr val="1f497d"/>
                </a:solidFill>
                <a:latin typeface="Arial"/>
                <a:ea typeface="Arial"/>
              </a:rPr>
              <a:t> </a:t>
            </a:r>
            <a:endParaRPr b="0" lang="fr-FR" sz="3200" spc="-1" strike="noStrike">
              <a:latin typeface="Arial"/>
            </a:endParaRPr>
          </a:p>
        </p:txBody>
      </p:sp>
      <p:sp>
        <p:nvSpPr>
          <p:cNvPr id="847" name="CustomShape 2"/>
          <p:cNvSpPr/>
          <p:nvPr/>
        </p:nvSpPr>
        <p:spPr>
          <a:xfrm>
            <a:off x="8593920" y="6245280"/>
            <a:ext cx="442080" cy="475920"/>
          </a:xfrm>
          <a:prstGeom prst="rect">
            <a:avLst/>
          </a:prstGeom>
          <a:noFill/>
          <a:ln>
            <a:noFill/>
          </a:ln>
        </p:spPr>
        <p:style>
          <a:lnRef idx="0"/>
          <a:fillRef idx="0"/>
          <a:effectRef idx="0"/>
          <a:fontRef idx="minor"/>
        </p:style>
        <p:txBody>
          <a:bodyPr>
            <a:noAutofit/>
          </a:bodyPr>
          <a:p>
            <a:pPr algn="r">
              <a:lnSpc>
                <a:spcPct val="100000"/>
              </a:lnSpc>
            </a:pPr>
            <a:fld id="{1E90733D-DD00-45BE-9807-D9E4A5417018}" type="slidenum">
              <a:rPr b="0" lang="fr-FR" sz="1000" spc="-1" strike="noStrike">
                <a:solidFill>
                  <a:srgbClr val="000000"/>
                </a:solidFill>
                <a:latin typeface="Arial"/>
                <a:ea typeface="Arial"/>
              </a:rPr>
              <a:t>&lt;numéro&gt;</a:t>
            </a:fld>
            <a:endParaRPr b="0" lang="fr-FR" sz="1000" spc="-1" strike="noStrike">
              <a:latin typeface="Arial"/>
            </a:endParaRPr>
          </a:p>
        </p:txBody>
      </p:sp>
      <p:pic>
        <p:nvPicPr>
          <p:cNvPr id="848" name="Image1" descr=""/>
          <p:cNvPicPr/>
          <p:nvPr/>
        </p:nvPicPr>
        <p:blipFill>
          <a:blip r:embed="rId1"/>
          <a:srcRect l="17483" t="28920" r="38101" b="27402"/>
          <a:stretch/>
        </p:blipFill>
        <p:spPr>
          <a:xfrm>
            <a:off x="-2520" y="614520"/>
            <a:ext cx="9114480" cy="5042160"/>
          </a:xfrm>
          <a:prstGeom prst="rect">
            <a:avLst/>
          </a:prstGeom>
          <a:ln>
            <a:noFill/>
          </a:ln>
        </p:spPr>
      </p:pic>
      <p:sp>
        <p:nvSpPr>
          <p:cNvPr id="849" name="CustomShape 3"/>
          <p:cNvSpPr/>
          <p:nvPr/>
        </p:nvSpPr>
        <p:spPr>
          <a:xfrm>
            <a:off x="215280" y="5914440"/>
            <a:ext cx="8146080" cy="609120"/>
          </a:xfrm>
          <a:prstGeom prst="rect">
            <a:avLst/>
          </a:prstGeom>
          <a:noFill/>
          <a:ln>
            <a:noFill/>
          </a:ln>
        </p:spPr>
        <p:style>
          <a:lnRef idx="0"/>
          <a:fillRef idx="0"/>
          <a:effectRef idx="0"/>
          <a:fontRef idx="minor"/>
        </p:style>
        <p:txBody>
          <a:bodyPr>
            <a:noAutofit/>
          </a:bodyPr>
          <a:p>
            <a:pPr>
              <a:lnSpc>
                <a:spcPct val="100000"/>
              </a:lnSpc>
            </a:pPr>
            <a:r>
              <a:rPr b="0" lang="fr-FR" sz="1700" spc="-1" strike="noStrike">
                <a:solidFill>
                  <a:srgbClr val="000000"/>
                </a:solidFill>
                <a:latin typeface="Arial"/>
                <a:ea typeface="Arial"/>
              </a:rPr>
              <a:t>Au final, ce sont </a:t>
            </a:r>
            <a:r>
              <a:rPr b="1" lang="fr-FR" sz="1700" spc="-1" strike="noStrike">
                <a:solidFill>
                  <a:srgbClr val="000000"/>
                </a:solidFill>
                <a:latin typeface="Arial"/>
                <a:ea typeface="Arial"/>
              </a:rPr>
              <a:t>35 sites, représentant quelques 960 logements dégradés </a:t>
            </a:r>
            <a:r>
              <a:rPr b="0" lang="fr-FR" sz="1700" spc="-1" strike="noStrike">
                <a:solidFill>
                  <a:srgbClr val="000000"/>
                </a:solidFill>
                <a:latin typeface="Arial"/>
                <a:ea typeface="Arial"/>
              </a:rPr>
              <a:t>, qui devraient à plus ou moins longue échéance faire l’objet d’actions opérationnelles.</a:t>
            </a:r>
            <a:endParaRPr b="0" lang="fr-FR" sz="1700" spc="-1" strike="noStrike">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50" name="TextShape 1"/>
          <p:cNvSpPr txBox="1"/>
          <p:nvPr/>
        </p:nvSpPr>
        <p:spPr>
          <a:xfrm>
            <a:off x="8593920" y="6245280"/>
            <a:ext cx="442080" cy="475920"/>
          </a:xfrm>
          <a:prstGeom prst="rect">
            <a:avLst/>
          </a:prstGeom>
          <a:noFill/>
          <a:ln>
            <a:noFill/>
          </a:ln>
        </p:spPr>
        <p:txBody>
          <a:bodyPr>
            <a:noAutofit/>
          </a:bodyPr>
          <a:p>
            <a:pPr algn="r">
              <a:lnSpc>
                <a:spcPct val="100000"/>
              </a:lnSpc>
            </a:pPr>
            <a:fld id="{2A50A244-A973-45E5-980A-3645534B59A6}" type="slidenum">
              <a:rPr b="0" lang="fr-FR" sz="1000" spc="-1" strike="noStrike">
                <a:solidFill>
                  <a:srgbClr val="000000"/>
                </a:solidFill>
                <a:latin typeface="Arial"/>
                <a:ea typeface="Arial"/>
              </a:rPr>
              <a:t>&lt;numéro&gt;</a:t>
            </a:fld>
            <a:endParaRPr b="0" lang="fr-FR" sz="1000" spc="-1" strike="noStrike">
              <a:latin typeface="Times New Roman"/>
            </a:endParaRPr>
          </a:p>
        </p:txBody>
      </p:sp>
      <p:sp>
        <p:nvSpPr>
          <p:cNvPr id="851" name="CustomShape 2"/>
          <p:cNvSpPr/>
          <p:nvPr/>
        </p:nvSpPr>
        <p:spPr>
          <a:xfrm rot="21589200">
            <a:off x="0" y="1417320"/>
            <a:ext cx="9144360" cy="4087080"/>
          </a:xfrm>
          <a:prstGeom prst="rect">
            <a:avLst/>
          </a:prstGeom>
          <a:noFill/>
          <a:ln>
            <a:noFill/>
          </a:ln>
        </p:spPr>
        <p:style>
          <a:lnRef idx="0"/>
          <a:fillRef idx="0"/>
          <a:effectRef idx="0"/>
          <a:fontRef idx="minor"/>
        </p:style>
        <p:txBody>
          <a:bodyPr>
            <a:noAutofit/>
          </a:bodyPr>
          <a:p>
            <a:pPr algn="just">
              <a:lnSpc>
                <a:spcPct val="100000"/>
              </a:lnSpc>
              <a:spcAft>
                <a:spcPts val="601"/>
              </a:spcAft>
            </a:pPr>
            <a:endParaRPr b="0" lang="fr-FR" sz="1800" spc="-1" strike="noStrike">
              <a:latin typeface="Arial"/>
            </a:endParaRPr>
          </a:p>
          <a:p>
            <a:pPr algn="just">
              <a:lnSpc>
                <a:spcPct val="100000"/>
              </a:lnSpc>
              <a:spcAft>
                <a:spcPts val="601"/>
              </a:spcAft>
            </a:pPr>
            <a:endParaRPr b="0" lang="fr-FR" sz="1800" spc="-1" strike="noStrike">
              <a:latin typeface="Arial"/>
            </a:endParaRPr>
          </a:p>
          <a:p>
            <a:pPr algn="just">
              <a:lnSpc>
                <a:spcPct val="100000"/>
              </a:lnSpc>
              <a:spcAft>
                <a:spcPts val="601"/>
              </a:spcAft>
            </a:pPr>
            <a:endParaRPr b="0" lang="fr-FR" sz="1800" spc="-1" strike="noStrike">
              <a:latin typeface="Arial"/>
            </a:endParaRPr>
          </a:p>
          <a:p>
            <a:pPr algn="just">
              <a:lnSpc>
                <a:spcPct val="100000"/>
              </a:lnSpc>
              <a:spcAft>
                <a:spcPts val="601"/>
              </a:spcAft>
            </a:pPr>
            <a:endParaRPr b="0" lang="fr-FR" sz="1800" spc="-1" strike="noStrike">
              <a:latin typeface="Arial"/>
            </a:endParaRPr>
          </a:p>
          <a:p>
            <a:pPr marL="800280" indent="-342720" algn="ctr">
              <a:lnSpc>
                <a:spcPct val="100000"/>
              </a:lnSpc>
              <a:spcBef>
                <a:spcPts val="300"/>
              </a:spcBef>
            </a:pPr>
            <a:r>
              <a:rPr b="1" lang="fr-FR" sz="3200" spc="-1" strike="noStrike">
                <a:solidFill>
                  <a:srgbClr val="000000"/>
                </a:solidFill>
                <a:latin typeface="Arial"/>
                <a:ea typeface="Arial"/>
              </a:rPr>
              <a:t> </a:t>
            </a:r>
            <a:r>
              <a:rPr b="1" lang="fr-FR" sz="3200" spc="-1" strike="noStrike">
                <a:solidFill>
                  <a:srgbClr val="000000"/>
                </a:solidFill>
                <a:latin typeface="Arial"/>
                <a:ea typeface="Arial"/>
              </a:rPr>
              <a:t>28 actions coordonnées et transversales découlant des enjeux et orientations suivant 07 axes stratégiques </a:t>
            </a:r>
            <a:r>
              <a:rPr b="1" lang="fr-FR" sz="2200" spc="-1" strike="noStrike">
                <a:solidFill>
                  <a:srgbClr val="000000"/>
                </a:solidFill>
                <a:latin typeface="Arial"/>
                <a:ea typeface="Arial"/>
              </a:rPr>
              <a:t>...</a:t>
            </a:r>
            <a:endParaRPr b="0" lang="fr-FR" sz="2200" spc="-1" strike="noStrike">
              <a:latin typeface="Arial"/>
            </a:endParaRPr>
          </a:p>
          <a:p>
            <a:pPr algn="just">
              <a:lnSpc>
                <a:spcPct val="100000"/>
              </a:lnSpc>
              <a:spcAft>
                <a:spcPts val="601"/>
              </a:spcAft>
            </a:pPr>
            <a:endParaRPr b="0" lang="fr-FR" sz="2200" spc="-1" strike="noStrike">
              <a:latin typeface="Arial"/>
            </a:endParaRPr>
          </a:p>
        </p:txBody>
      </p:sp>
      <p:sp>
        <p:nvSpPr>
          <p:cNvPr id="852" name="CustomShape 3"/>
          <p:cNvSpPr/>
          <p:nvPr/>
        </p:nvSpPr>
        <p:spPr>
          <a:xfrm>
            <a:off x="0" y="214560"/>
            <a:ext cx="9143640" cy="1134360"/>
          </a:xfrm>
          <a:prstGeom prst="rect">
            <a:avLst/>
          </a:prstGeom>
          <a:noFill/>
          <a:ln>
            <a:noFill/>
          </a:ln>
        </p:spPr>
        <p:style>
          <a:lnRef idx="0"/>
          <a:fillRef idx="0"/>
          <a:effectRef idx="0"/>
          <a:fontRef idx="minor"/>
        </p:style>
        <p:txBody>
          <a:bodyPr>
            <a:noAutofit/>
          </a:bodyPr>
          <a:p>
            <a:pPr algn="ctr">
              <a:lnSpc>
                <a:spcPct val="100000"/>
              </a:lnSpc>
            </a:pPr>
            <a:r>
              <a:rPr b="1" lang="fr-FR" sz="3200" spc="-1" strike="noStrike">
                <a:solidFill>
                  <a:srgbClr val="262673"/>
                </a:solidFill>
                <a:latin typeface="Arial"/>
                <a:ea typeface="Arial"/>
              </a:rPr>
              <a:t>ACTIONS </a:t>
            </a:r>
            <a:endParaRPr b="0" lang="fr-FR" sz="3200" spc="-1" strike="noStrike">
              <a:latin typeface="Arial"/>
            </a:endParaRPr>
          </a:p>
          <a:p>
            <a:pPr algn="ctr">
              <a:lnSpc>
                <a:spcPct val="100000"/>
              </a:lnSpc>
            </a:pPr>
            <a:r>
              <a:rPr b="1" lang="fr-FR" sz="3200" spc="-1" strike="noStrike">
                <a:solidFill>
                  <a:srgbClr val="262673"/>
                </a:solidFill>
                <a:latin typeface="Arial"/>
                <a:ea typeface="Arial"/>
              </a:rPr>
              <a:t>TRANSVERSALES STRATEGIQUES</a:t>
            </a:r>
            <a:r>
              <a:rPr b="1" lang="fr-FR" sz="3200" spc="-1" strike="noStrike">
                <a:solidFill>
                  <a:srgbClr val="000000"/>
                </a:solidFill>
                <a:latin typeface="Arial"/>
                <a:ea typeface="Arial"/>
              </a:rPr>
              <a:t> </a:t>
            </a:r>
            <a:endParaRPr b="0" lang="fr-FR" sz="3200" spc="-1" strike="noStrike">
              <a:latin typeface="Arial"/>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53" name="TextShape 1"/>
          <p:cNvSpPr txBox="1"/>
          <p:nvPr/>
        </p:nvSpPr>
        <p:spPr>
          <a:xfrm>
            <a:off x="8593920" y="6245280"/>
            <a:ext cx="442080" cy="475920"/>
          </a:xfrm>
          <a:prstGeom prst="rect">
            <a:avLst/>
          </a:prstGeom>
          <a:noFill/>
          <a:ln>
            <a:noFill/>
          </a:ln>
        </p:spPr>
        <p:txBody>
          <a:bodyPr>
            <a:noAutofit/>
          </a:bodyPr>
          <a:p>
            <a:pPr algn="r">
              <a:lnSpc>
                <a:spcPct val="100000"/>
              </a:lnSpc>
            </a:pPr>
            <a:fld id="{53BAE82D-5A45-495C-A395-2E1026E1FD4D}" type="slidenum">
              <a:rPr b="0" lang="fr-FR" sz="1000" spc="-1" strike="noStrike">
                <a:solidFill>
                  <a:srgbClr val="000000"/>
                </a:solidFill>
                <a:latin typeface="Arial"/>
                <a:ea typeface="Arial"/>
              </a:rPr>
              <a:t>&lt;numéro&gt;</a:t>
            </a:fld>
            <a:endParaRPr b="0" lang="fr-FR" sz="1000" spc="-1" strike="noStrike">
              <a:latin typeface="Times New Roman"/>
            </a:endParaRPr>
          </a:p>
        </p:txBody>
      </p:sp>
      <p:sp>
        <p:nvSpPr>
          <p:cNvPr id="854" name="CustomShape 2"/>
          <p:cNvSpPr/>
          <p:nvPr/>
        </p:nvSpPr>
        <p:spPr>
          <a:xfrm>
            <a:off x="720" y="408960"/>
            <a:ext cx="9142920" cy="5567400"/>
          </a:xfrm>
          <a:prstGeom prst="rect">
            <a:avLst/>
          </a:prstGeom>
          <a:solidFill>
            <a:srgbClr val="f8e1a5"/>
          </a:solidFill>
          <a:ln>
            <a:noFill/>
          </a:ln>
        </p:spPr>
        <p:style>
          <a:lnRef idx="0"/>
          <a:fillRef idx="0"/>
          <a:effectRef idx="0"/>
          <a:fontRef idx="minor"/>
        </p:style>
        <p:txBody>
          <a:bodyPr anchor="ctr">
            <a:noAutofit/>
          </a:bodyPr>
          <a:p>
            <a:pPr marL="216000" indent="-215640" algn="just">
              <a:lnSpc>
                <a:spcPct val="100000"/>
              </a:lnSpc>
              <a:spcAft>
                <a:spcPts val="601"/>
              </a:spcAft>
              <a:buClr>
                <a:srgbClr val="000000"/>
              </a:buClr>
              <a:buFont typeface="Calibri"/>
              <a:buAutoNum type="arabicPeriod"/>
            </a:pPr>
            <a:r>
              <a:rPr b="1" lang="fr-FR" sz="1600" spc="-1" strike="noStrike">
                <a:solidFill>
                  <a:srgbClr val="000000"/>
                </a:solidFill>
                <a:latin typeface="Arial"/>
                <a:ea typeface="Arial"/>
              </a:rPr>
              <a:t>Permettre aux familles avec enfants de vivre dans des conditions de logement décentes sur le territoire</a:t>
            </a:r>
            <a:endParaRPr b="0" lang="fr-FR" sz="1600" spc="-1" strike="noStrike">
              <a:latin typeface="Arial"/>
            </a:endParaRPr>
          </a:p>
          <a:p>
            <a:pPr algn="just">
              <a:lnSpc>
                <a:spcPct val="100000"/>
              </a:lnSpc>
              <a:spcAft>
                <a:spcPts val="601"/>
              </a:spcAft>
            </a:pPr>
            <a:endParaRPr b="0" lang="fr-FR" sz="1600" spc="-1" strike="noStrike">
              <a:latin typeface="Arial"/>
            </a:endParaRPr>
          </a:p>
          <a:p>
            <a:pPr marL="228600" indent="-228240" algn="just">
              <a:lnSpc>
                <a:spcPct val="100000"/>
              </a:lnSpc>
              <a:spcAft>
                <a:spcPts val="601"/>
              </a:spcAft>
              <a:buClr>
                <a:srgbClr val="000000"/>
              </a:buClr>
              <a:buFont typeface="Calibri"/>
              <a:buAutoNum type="arabicPeriod"/>
            </a:pPr>
            <a:r>
              <a:rPr b="1" lang="fr-FR" sz="1600" spc="-1" strike="noStrike">
                <a:solidFill>
                  <a:srgbClr val="000000"/>
                </a:solidFill>
                <a:latin typeface="Arial"/>
                <a:ea typeface="Arial"/>
              </a:rPr>
              <a:t>Favoriser le maintien au domicile des personnes âgées dans des conditions de vie décentes ou leur relogement adapté au vieillissement </a:t>
            </a:r>
            <a:endParaRPr b="0" lang="fr-FR" sz="1600" spc="-1" strike="noStrike">
              <a:latin typeface="Arial"/>
            </a:endParaRPr>
          </a:p>
          <a:p>
            <a:pPr algn="just">
              <a:lnSpc>
                <a:spcPct val="100000"/>
              </a:lnSpc>
              <a:spcAft>
                <a:spcPts val="601"/>
              </a:spcAft>
            </a:pPr>
            <a:endParaRPr b="0" lang="fr-FR" sz="1600" spc="-1" strike="noStrike">
              <a:latin typeface="Arial"/>
            </a:endParaRPr>
          </a:p>
          <a:p>
            <a:pPr marL="228600" indent="-228240" algn="just">
              <a:lnSpc>
                <a:spcPct val="100000"/>
              </a:lnSpc>
              <a:spcAft>
                <a:spcPts val="601"/>
              </a:spcAft>
              <a:buClr>
                <a:srgbClr val="000000"/>
              </a:buClr>
              <a:buFont typeface="Calibri"/>
              <a:buAutoNum type="arabicPeriod"/>
            </a:pPr>
            <a:r>
              <a:rPr b="1" lang="fr-FR" sz="1600" spc="-1" strike="noStrike">
                <a:solidFill>
                  <a:srgbClr val="000000"/>
                </a:solidFill>
                <a:latin typeface="Arial"/>
                <a:ea typeface="Arial"/>
              </a:rPr>
              <a:t>Créer un contexte favorable à la réhabilitation et à la construction sur les secteurs centraux</a:t>
            </a:r>
            <a:endParaRPr b="0" lang="fr-FR" sz="1600" spc="-1" strike="noStrike">
              <a:latin typeface="Arial"/>
            </a:endParaRPr>
          </a:p>
          <a:p>
            <a:pPr algn="just">
              <a:lnSpc>
                <a:spcPct val="100000"/>
              </a:lnSpc>
              <a:spcAft>
                <a:spcPts val="601"/>
              </a:spcAft>
            </a:pPr>
            <a:endParaRPr b="0" lang="fr-FR" sz="1600" spc="-1" strike="noStrike">
              <a:latin typeface="Arial"/>
            </a:endParaRPr>
          </a:p>
          <a:p>
            <a:pPr marL="228600" indent="-228240" algn="just">
              <a:lnSpc>
                <a:spcPct val="100000"/>
              </a:lnSpc>
              <a:spcAft>
                <a:spcPts val="601"/>
              </a:spcAft>
              <a:buClr>
                <a:srgbClr val="000000"/>
              </a:buClr>
              <a:buFont typeface="Calibri"/>
              <a:buAutoNum type="arabicPeriod"/>
            </a:pPr>
            <a:r>
              <a:rPr b="1" lang="fr-FR" sz="1600" spc="-1" strike="noStrike">
                <a:solidFill>
                  <a:srgbClr val="000000"/>
                </a:solidFill>
                <a:latin typeface="Arial"/>
                <a:ea typeface="Arial"/>
              </a:rPr>
              <a:t>Dissocier les problématiques d’ordre public de l’action spécifique sur l’habiter, et considérer le mal logement également comme une problématique urbaine </a:t>
            </a:r>
            <a:endParaRPr b="0" lang="fr-FR" sz="1600" spc="-1" strike="noStrike">
              <a:latin typeface="Arial"/>
            </a:endParaRPr>
          </a:p>
          <a:p>
            <a:pPr algn="just">
              <a:lnSpc>
                <a:spcPct val="100000"/>
              </a:lnSpc>
              <a:spcAft>
                <a:spcPts val="601"/>
              </a:spcAft>
            </a:pPr>
            <a:endParaRPr b="0" lang="fr-FR" sz="1600" spc="-1" strike="noStrike">
              <a:latin typeface="Arial"/>
            </a:endParaRPr>
          </a:p>
          <a:p>
            <a:pPr marL="228600" indent="-228240" algn="just">
              <a:lnSpc>
                <a:spcPct val="100000"/>
              </a:lnSpc>
              <a:spcAft>
                <a:spcPts val="601"/>
              </a:spcAft>
              <a:buClr>
                <a:srgbClr val="000000"/>
              </a:buClr>
              <a:buFont typeface="Calibri"/>
              <a:buAutoNum type="arabicPeriod"/>
            </a:pPr>
            <a:r>
              <a:rPr b="1" lang="fr-FR" sz="1600" spc="-1" strike="noStrike">
                <a:solidFill>
                  <a:srgbClr val="000000"/>
                </a:solidFill>
                <a:latin typeface="Arial"/>
                <a:ea typeface="Arial"/>
              </a:rPr>
              <a:t>Structurer et organiser le suivi de la demande en matière d’amélioration de l’habitat</a:t>
            </a:r>
            <a:endParaRPr b="0" lang="fr-FR" sz="1600" spc="-1" strike="noStrike">
              <a:latin typeface="Arial"/>
            </a:endParaRPr>
          </a:p>
          <a:p>
            <a:pPr algn="just">
              <a:lnSpc>
                <a:spcPct val="100000"/>
              </a:lnSpc>
              <a:spcAft>
                <a:spcPts val="601"/>
              </a:spcAft>
            </a:pPr>
            <a:endParaRPr b="0" lang="fr-FR" sz="1600" spc="-1" strike="noStrike">
              <a:latin typeface="Arial"/>
            </a:endParaRPr>
          </a:p>
          <a:p>
            <a:pPr marL="228600" indent="-228240" algn="just">
              <a:lnSpc>
                <a:spcPct val="100000"/>
              </a:lnSpc>
              <a:spcAft>
                <a:spcPts val="601"/>
              </a:spcAft>
              <a:buClr>
                <a:srgbClr val="000000"/>
              </a:buClr>
              <a:buFont typeface="Calibri"/>
              <a:buAutoNum type="arabicPeriod"/>
            </a:pPr>
            <a:r>
              <a:rPr b="1" lang="fr-FR" sz="1600" spc="-1" strike="noStrike">
                <a:solidFill>
                  <a:srgbClr val="000000"/>
                </a:solidFill>
                <a:latin typeface="Arial"/>
                <a:ea typeface="Arial"/>
              </a:rPr>
              <a:t>Adapter les outils et les financements à la stratégie de lutte contre l’habitat indigne de CAP Nord Martinique</a:t>
            </a:r>
            <a:endParaRPr b="0" lang="fr-FR" sz="1600" spc="-1" strike="noStrike">
              <a:latin typeface="Arial"/>
            </a:endParaRPr>
          </a:p>
          <a:p>
            <a:pPr algn="just">
              <a:lnSpc>
                <a:spcPct val="100000"/>
              </a:lnSpc>
              <a:spcAft>
                <a:spcPts val="601"/>
              </a:spcAft>
            </a:pPr>
            <a:endParaRPr b="0" lang="fr-FR" sz="1600" spc="-1" strike="noStrike">
              <a:latin typeface="Arial"/>
            </a:endParaRPr>
          </a:p>
          <a:p>
            <a:pPr marL="228600" indent="-228240" algn="just">
              <a:lnSpc>
                <a:spcPct val="100000"/>
              </a:lnSpc>
              <a:spcAft>
                <a:spcPts val="601"/>
              </a:spcAft>
              <a:buClr>
                <a:srgbClr val="000000"/>
              </a:buClr>
              <a:buFont typeface="Calibri"/>
              <a:buAutoNum type="arabicPeriod"/>
            </a:pPr>
            <a:r>
              <a:rPr b="1" lang="fr-FR" sz="1600" spc="-1" strike="noStrike">
                <a:solidFill>
                  <a:srgbClr val="000000"/>
                </a:solidFill>
                <a:latin typeface="Arial"/>
                <a:ea typeface="Arial"/>
              </a:rPr>
              <a:t>Structurer la Gouvernance et son suivi du PILHI</a:t>
            </a:r>
            <a:endParaRPr b="0" lang="fr-FR" sz="1600" spc="-1" strike="noStrike">
              <a:latin typeface="Arial"/>
            </a:endParaRPr>
          </a:p>
        </p:txBody>
      </p:sp>
    </p:spTree>
  </p:cSld>
  <mc:AlternateContent>
    <mc:Choice Requires="p14">
      <p:transition spd="slow" p14:dur="2000"/>
    </mc:Choice>
    <mc:Fallback>
      <p:transition spd="slow"/>
    </mc:Fallback>
  </mc:AlternateContent>
  <p:timing>
    <p:tnLst>
      <p:par>
        <p:cTn id="13" dur="indefinite" restart="never" nodeType="tmRoot">
          <p:childTnLst>
            <p:seq>
              <p:cTn id="14" dur="indefinite" nodeType="mainSeq">
                <p:childTnLst>
                  <p:par>
                    <p:cTn id="15" fill="hold">
                      <p:stCondLst>
                        <p:cond delay="indefinite"/>
                      </p:stCondLst>
                      <p:childTnLst>
                        <p:par>
                          <p:cTn id="16" fill="hold">
                            <p:stCondLst>
                              <p:cond delay="0"/>
                            </p:stCondLst>
                            <p:childTnLst>
                              <p:par>
                                <p:cTn id="17" nodeType="clickEffect" fill="hold" presetClass="entr" presetID="22" presetSubtype="1">
                                  <p:stCondLst>
                                    <p:cond delay="0"/>
                                  </p:stCondLst>
                                  <p:childTnLst>
                                    <p:set>
                                      <p:cBhvr>
                                        <p:cTn id="18" dur="1" fill="hold">
                                          <p:stCondLst>
                                            <p:cond delay="0"/>
                                          </p:stCondLst>
                                        </p:cTn>
                                        <p:tgtEl>
                                          <p:spTgt spid="854"/>
                                        </p:tgtEl>
                                        <p:attrNameLst>
                                          <p:attrName>style.visibility</p:attrName>
                                        </p:attrNameLst>
                                      </p:cBhvr>
                                      <p:to>
                                        <p:strVal val="visible"/>
                                      </p:to>
                                    </p:set>
                                    <p:animEffect filter="wipe(up)" transition="in">
                                      <p:cBhvr additive="repl">
                                        <p:cTn id="19" dur="5000"/>
                                        <p:tgtEl>
                                          <p:spTgt spid="854"/>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55" name="CustomShape 1"/>
          <p:cNvSpPr/>
          <p:nvPr/>
        </p:nvSpPr>
        <p:spPr>
          <a:xfrm>
            <a:off x="179640" y="837000"/>
            <a:ext cx="2663640" cy="1511640"/>
          </a:xfrm>
          <a:prstGeom prst="roundRect">
            <a:avLst>
              <a:gd name="adj" fmla="val 16667"/>
            </a:avLst>
          </a:prstGeom>
          <a:solidFill>
            <a:srgbClr val="b8cce4"/>
          </a:solidFill>
          <a:ln w="25560">
            <a:solidFill>
              <a:srgbClr val="3b608c"/>
            </a:solidFill>
            <a:round/>
          </a:ln>
        </p:spPr>
        <p:style>
          <a:lnRef idx="0"/>
          <a:fillRef idx="0"/>
          <a:effectRef idx="0"/>
          <a:fontRef idx="minor"/>
        </p:style>
        <p:txBody>
          <a:bodyPr anchor="ctr">
            <a:noAutofit/>
          </a:bodyPr>
          <a:p>
            <a:pPr>
              <a:lnSpc>
                <a:spcPct val="100000"/>
              </a:lnSpc>
              <a:spcAft>
                <a:spcPts val="601"/>
              </a:spcAft>
            </a:pPr>
            <a:r>
              <a:rPr b="1" lang="fr-FR" sz="1800" spc="-1" strike="noStrike">
                <a:solidFill>
                  <a:srgbClr val="ffffff"/>
                </a:solidFill>
                <a:latin typeface="Calibri"/>
                <a:ea typeface="Arial"/>
              </a:rPr>
              <a:t>Permettre aux familles avec enfants de vivre dans des conditions de logement décentes sur le territoire</a:t>
            </a:r>
            <a:endParaRPr b="0" lang="fr-FR" sz="1800" spc="-1" strike="noStrike">
              <a:latin typeface="Arial"/>
            </a:endParaRPr>
          </a:p>
        </p:txBody>
      </p:sp>
      <p:sp>
        <p:nvSpPr>
          <p:cNvPr id="856" name="CustomShape 2"/>
          <p:cNvSpPr/>
          <p:nvPr/>
        </p:nvSpPr>
        <p:spPr>
          <a:xfrm>
            <a:off x="2916000" y="311760"/>
            <a:ext cx="6048000" cy="2925720"/>
          </a:xfrm>
          <a:prstGeom prst="rect">
            <a:avLst/>
          </a:prstGeom>
          <a:noFill/>
          <a:ln>
            <a:noFill/>
          </a:ln>
        </p:spPr>
        <p:style>
          <a:lnRef idx="0"/>
          <a:fillRef idx="0"/>
          <a:effectRef idx="0"/>
          <a:fontRef idx="minor"/>
        </p:style>
        <p:txBody>
          <a:bodyPr>
            <a:noAutofit/>
          </a:bodyPr>
          <a:p>
            <a:pPr>
              <a:lnSpc>
                <a:spcPct val="100000"/>
              </a:lnSpc>
            </a:pPr>
            <a:r>
              <a:rPr b="1" lang="fr-FR" sz="1200" spc="-1" strike="noStrike">
                <a:solidFill>
                  <a:srgbClr val="000000"/>
                </a:solidFill>
                <a:latin typeface="Arial"/>
                <a:ea typeface="Arial"/>
              </a:rPr>
              <a:t>Les constats préalables :</a:t>
            </a:r>
            <a:endParaRPr b="0" lang="fr-FR" sz="1200" spc="-1" strike="noStrike">
              <a:latin typeface="Arial"/>
            </a:endParaRPr>
          </a:p>
          <a:p>
            <a:pPr>
              <a:lnSpc>
                <a:spcPct val="100000"/>
              </a:lnSpc>
            </a:pPr>
            <a:r>
              <a:rPr b="1" lang="fr-FR" sz="1200" spc="-1" strike="noStrike">
                <a:solidFill>
                  <a:srgbClr val="000000"/>
                </a:solidFill>
                <a:latin typeface="Arial"/>
                <a:ea typeface="Arial"/>
              </a:rPr>
              <a:t>La décroissance de la population avec un taux d’évolution annuel (période 2011-2016) de-1,1% contre -0,8% pour la Martinique.</a:t>
            </a:r>
            <a:endParaRPr b="0" lang="fr-FR" sz="1200" spc="-1" strike="noStrike">
              <a:latin typeface="Arial"/>
            </a:endParaRPr>
          </a:p>
          <a:p>
            <a:pPr>
              <a:lnSpc>
                <a:spcPct val="100000"/>
              </a:lnSpc>
              <a:buClr>
                <a:srgbClr val="000000"/>
              </a:buClr>
              <a:buFont typeface="Arial"/>
              <a:buChar char="•"/>
            </a:pPr>
            <a:r>
              <a:rPr b="1" lang="fr-FR" sz="1200" spc="-1" strike="noStrike">
                <a:solidFill>
                  <a:srgbClr val="000000"/>
                </a:solidFill>
                <a:latin typeface="Arial"/>
                <a:ea typeface="Arial"/>
              </a:rPr>
              <a:t> </a:t>
            </a:r>
            <a:r>
              <a:rPr b="1" lang="fr-FR" sz="1200" spc="-1" strike="noStrike">
                <a:solidFill>
                  <a:srgbClr val="000000"/>
                </a:solidFill>
                <a:latin typeface="Arial"/>
                <a:ea typeface="Arial"/>
              </a:rPr>
              <a:t>Moins de ménages de moins de 40 ans  (7000) que de plus de 65 ans (13500)</a:t>
            </a:r>
            <a:endParaRPr b="0" lang="fr-FR" sz="1200" spc="-1" strike="noStrike">
              <a:latin typeface="Arial"/>
            </a:endParaRPr>
          </a:p>
          <a:p>
            <a:pPr>
              <a:lnSpc>
                <a:spcPct val="100000"/>
              </a:lnSpc>
              <a:buClr>
                <a:srgbClr val="000000"/>
              </a:buClr>
              <a:buFont typeface="Arial"/>
              <a:buChar char="•"/>
            </a:pPr>
            <a:r>
              <a:rPr b="1" lang="fr-FR" sz="1200" spc="-1" strike="noStrike">
                <a:solidFill>
                  <a:srgbClr val="000000"/>
                </a:solidFill>
                <a:latin typeface="Arial"/>
                <a:ea typeface="Arial"/>
              </a:rPr>
              <a:t> </a:t>
            </a:r>
            <a:r>
              <a:rPr b="1" lang="fr-FR" sz="1200" spc="-1" strike="noStrike">
                <a:solidFill>
                  <a:srgbClr val="000000"/>
                </a:solidFill>
                <a:latin typeface="Arial"/>
                <a:ea typeface="Arial"/>
              </a:rPr>
              <a:t>La faiblesse globale des revenus.</a:t>
            </a:r>
            <a:endParaRPr b="0" lang="fr-FR" sz="1200" spc="-1" strike="noStrike">
              <a:latin typeface="Arial"/>
            </a:endParaRPr>
          </a:p>
          <a:p>
            <a:pPr>
              <a:lnSpc>
                <a:spcPct val="100000"/>
              </a:lnSpc>
              <a:buClr>
                <a:srgbClr val="000000"/>
              </a:buClr>
              <a:buFont typeface="Arial"/>
              <a:buChar char="•"/>
            </a:pPr>
            <a:r>
              <a:rPr b="1" lang="fr-FR" sz="1200" spc="-1" strike="noStrike">
                <a:solidFill>
                  <a:srgbClr val="000000"/>
                </a:solidFill>
                <a:latin typeface="Arial"/>
                <a:ea typeface="Arial"/>
              </a:rPr>
              <a:t> </a:t>
            </a:r>
            <a:r>
              <a:rPr b="1" lang="fr-FR" sz="1200" spc="-1" strike="noStrike">
                <a:solidFill>
                  <a:srgbClr val="000000"/>
                </a:solidFill>
                <a:latin typeface="Arial"/>
                <a:ea typeface="Arial"/>
              </a:rPr>
              <a:t>Plus de jeunes ménages dans le parc locatif , </a:t>
            </a:r>
            <a:r>
              <a:rPr b="0" lang="fr-FR" sz="1200" spc="-1" strike="noStrike">
                <a:solidFill>
                  <a:srgbClr val="000000"/>
                </a:solidFill>
                <a:latin typeface="Arial"/>
                <a:ea typeface="Arial"/>
              </a:rPr>
              <a:t>avec près de 65% des ménages de moins de 40 ans</a:t>
            </a:r>
            <a:r>
              <a:rPr b="1" lang="fr-FR" sz="1200" spc="-1" strike="noStrike">
                <a:solidFill>
                  <a:srgbClr val="000000"/>
                </a:solidFill>
                <a:latin typeface="Arial"/>
                <a:ea typeface="Arial"/>
              </a:rPr>
              <a:t> </a:t>
            </a:r>
            <a:r>
              <a:rPr b="0" lang="fr-FR" sz="1200" spc="-1" strike="noStrike">
                <a:solidFill>
                  <a:srgbClr val="000000"/>
                </a:solidFill>
                <a:latin typeface="Arial"/>
                <a:ea typeface="Arial"/>
              </a:rPr>
              <a:t>dans le parc locatif et singulièrement dans le parc privé locatif ( 40,4% soit 3000 ménages). </a:t>
            </a:r>
            <a:endParaRPr b="0" lang="fr-FR" sz="1200" spc="-1" strike="noStrike">
              <a:latin typeface="Arial"/>
            </a:endParaRPr>
          </a:p>
          <a:p>
            <a:pPr>
              <a:lnSpc>
                <a:spcPct val="100000"/>
              </a:lnSpc>
              <a:buClr>
                <a:srgbClr val="000000"/>
              </a:buClr>
              <a:buFont typeface="Arial"/>
              <a:buChar char="•"/>
            </a:pPr>
            <a:r>
              <a:rPr b="1" lang="fr-FR" sz="1200" spc="-1" strike="noStrike">
                <a:solidFill>
                  <a:srgbClr val="000000"/>
                </a:solidFill>
                <a:latin typeface="Arial"/>
                <a:ea typeface="Arial"/>
              </a:rPr>
              <a:t> </a:t>
            </a:r>
            <a:r>
              <a:rPr b="1" lang="fr-FR" sz="1200" spc="-1" strike="noStrike">
                <a:solidFill>
                  <a:srgbClr val="000000"/>
                </a:solidFill>
                <a:latin typeface="Arial"/>
                <a:ea typeface="Arial"/>
              </a:rPr>
              <a:t>Une faible représentativité des propriétaires (6,58%) dans la tranche moins de 40 ans</a:t>
            </a:r>
            <a:endParaRPr b="0" lang="fr-FR" sz="1200" spc="-1" strike="noStrike">
              <a:latin typeface="Arial"/>
            </a:endParaRPr>
          </a:p>
          <a:p>
            <a:pPr>
              <a:lnSpc>
                <a:spcPct val="100000"/>
              </a:lnSpc>
              <a:buClr>
                <a:srgbClr val="000000"/>
              </a:buClr>
              <a:buFont typeface="Arial"/>
              <a:buChar char="•"/>
            </a:pPr>
            <a:r>
              <a:rPr b="1" lang="fr-FR" sz="1200" spc="-1" strike="noStrike">
                <a:solidFill>
                  <a:srgbClr val="000000"/>
                </a:solidFill>
                <a:latin typeface="Arial"/>
                <a:ea typeface="Arial"/>
              </a:rPr>
              <a:t> </a:t>
            </a:r>
            <a:r>
              <a:rPr b="1" lang="fr-FR" sz="1200" spc="-1" strike="noStrike">
                <a:solidFill>
                  <a:srgbClr val="000000"/>
                </a:solidFill>
                <a:latin typeface="Arial"/>
                <a:ea typeface="Arial"/>
              </a:rPr>
              <a:t>La proportion de locataires et d’occupants à titre gratuit logés dans des logements indignes est plus forte que dans l’ensemble du parc de logements.</a:t>
            </a:r>
            <a:endParaRPr b="0" lang="fr-FR" sz="1200" spc="-1" strike="noStrike">
              <a:latin typeface="Arial"/>
            </a:endParaRPr>
          </a:p>
          <a:p>
            <a:pPr>
              <a:lnSpc>
                <a:spcPct val="100000"/>
              </a:lnSpc>
              <a:buClr>
                <a:srgbClr val="000000"/>
              </a:buClr>
              <a:buFont typeface="Arial"/>
              <a:buChar char="•"/>
            </a:pPr>
            <a:r>
              <a:rPr b="1" lang="fr-FR" sz="1200" spc="-1" strike="noStrike">
                <a:solidFill>
                  <a:srgbClr val="000000"/>
                </a:solidFill>
                <a:latin typeface="Arial"/>
                <a:ea typeface="Arial"/>
              </a:rPr>
              <a:t> </a:t>
            </a:r>
            <a:r>
              <a:rPr b="1" lang="fr-FR" sz="1200" spc="-1" strike="noStrike">
                <a:solidFill>
                  <a:srgbClr val="000000"/>
                </a:solidFill>
                <a:latin typeface="Arial"/>
                <a:ea typeface="Arial"/>
              </a:rPr>
              <a:t>3000 ménages allocataires CAF bénéficient de l’ALF</a:t>
            </a:r>
            <a:r>
              <a:rPr b="0" lang="fr-FR" sz="1200" spc="-1" strike="noStrike">
                <a:solidFill>
                  <a:srgbClr val="000000"/>
                </a:solidFill>
                <a:latin typeface="Arial"/>
                <a:ea typeface="Arial"/>
              </a:rPr>
              <a:t>… autant que de locataires jeunes ménages du parc privé</a:t>
            </a:r>
            <a:endParaRPr b="0" lang="fr-FR" sz="1200" spc="-1" strike="noStrike">
              <a:latin typeface="Arial"/>
            </a:endParaRPr>
          </a:p>
          <a:p>
            <a:pPr>
              <a:lnSpc>
                <a:spcPct val="100000"/>
              </a:lnSpc>
            </a:pPr>
            <a:endParaRPr b="0" lang="fr-FR" sz="1200" spc="-1" strike="noStrike">
              <a:latin typeface="Arial"/>
            </a:endParaRPr>
          </a:p>
        </p:txBody>
      </p:sp>
      <p:sp>
        <p:nvSpPr>
          <p:cNvPr id="857" name="CustomShape 3"/>
          <p:cNvSpPr/>
          <p:nvPr/>
        </p:nvSpPr>
        <p:spPr>
          <a:xfrm>
            <a:off x="395640" y="3236760"/>
            <a:ext cx="8136360" cy="3002040"/>
          </a:xfrm>
          <a:prstGeom prst="rect">
            <a:avLst/>
          </a:prstGeom>
          <a:solidFill>
            <a:srgbClr val="dce7f1"/>
          </a:solidFill>
          <a:ln>
            <a:noFill/>
          </a:ln>
        </p:spPr>
        <p:style>
          <a:lnRef idx="0"/>
          <a:fillRef idx="0"/>
          <a:effectRef idx="0"/>
          <a:fontRef idx="minor"/>
        </p:style>
        <p:txBody>
          <a:bodyPr anchor="ctr">
            <a:noAutofit/>
          </a:bodyPr>
          <a:p>
            <a:pPr algn="just">
              <a:lnSpc>
                <a:spcPct val="100000"/>
              </a:lnSpc>
            </a:pPr>
            <a:r>
              <a:rPr b="1" lang="fr-FR" sz="1200" spc="-1" strike="noStrike">
                <a:solidFill>
                  <a:srgbClr val="2e74b5"/>
                </a:solidFill>
                <a:latin typeface="Arial"/>
                <a:ea typeface="Arial"/>
              </a:rPr>
              <a:t>Action 1-1 : </a:t>
            </a:r>
            <a:r>
              <a:rPr b="1" lang="fr-FR" sz="1200" spc="-1" strike="noStrike">
                <a:solidFill>
                  <a:srgbClr val="0d0d0d"/>
                </a:solidFill>
                <a:latin typeface="Arial"/>
                <a:ea typeface="Arial"/>
              </a:rPr>
              <a:t>Améliorer l’habitat des ménages locataires dans le secteur privé</a:t>
            </a:r>
            <a:endParaRPr b="0" lang="fr-FR" sz="1200" spc="-1" strike="noStrike">
              <a:latin typeface="Arial"/>
            </a:endParaRPr>
          </a:p>
          <a:p>
            <a:pPr algn="just">
              <a:lnSpc>
                <a:spcPct val="100000"/>
              </a:lnSpc>
            </a:pPr>
            <a:r>
              <a:rPr b="0" lang="fr-FR" sz="1200" spc="-1" strike="noStrike">
                <a:solidFill>
                  <a:srgbClr val="000000"/>
                </a:solidFill>
                <a:latin typeface="Arial"/>
                <a:ea typeface="Arial"/>
              </a:rPr>
              <a:t>Action 1-1-1: Action globale sur les règles d’attribution de l’AL (application de la loi ALUR) en partenariat avec la CAF/ </a:t>
            </a:r>
            <a:r>
              <a:rPr b="0" i="1" lang="fr-FR" sz="1200" spc="-1" strike="noStrike">
                <a:solidFill>
                  <a:srgbClr val="000000"/>
                </a:solidFill>
                <a:latin typeface="Arial"/>
                <a:ea typeface="Arial"/>
              </a:rPr>
              <a:t>Traiter et prévenir</a:t>
            </a:r>
            <a:endParaRPr b="0" lang="fr-FR" sz="1200" spc="-1" strike="noStrike">
              <a:latin typeface="Arial"/>
            </a:endParaRPr>
          </a:p>
          <a:p>
            <a:pPr algn="just">
              <a:lnSpc>
                <a:spcPct val="100000"/>
              </a:lnSpc>
            </a:pPr>
            <a:r>
              <a:rPr b="0" lang="fr-FR" sz="1200" spc="-1" strike="noStrike" u="sng">
                <a:solidFill>
                  <a:srgbClr val="000000"/>
                </a:solidFill>
                <a:uFillTx/>
                <a:latin typeface="Arial"/>
                <a:ea typeface="Arial"/>
              </a:rPr>
              <a:t>Action 1-1-3</a:t>
            </a:r>
            <a:r>
              <a:rPr b="0" lang="fr-FR" sz="1200" spc="-1" strike="noStrike">
                <a:solidFill>
                  <a:srgbClr val="000000"/>
                </a:solidFill>
                <a:latin typeface="Arial"/>
                <a:ea typeface="Arial"/>
              </a:rPr>
              <a:t> : Mise en place d’un Programme d’Intérêt Général (PIG) propriétaires bailleurs. (Cf. axe 2 du PALHIM)/</a:t>
            </a:r>
            <a:r>
              <a:rPr b="0" i="1" lang="fr-FR" sz="1200" spc="-1" strike="noStrike">
                <a:solidFill>
                  <a:srgbClr val="000000"/>
                </a:solidFill>
                <a:latin typeface="Arial"/>
                <a:ea typeface="Arial"/>
              </a:rPr>
              <a:t> Traiter</a:t>
            </a:r>
            <a:endParaRPr b="0" lang="fr-FR" sz="1200" spc="-1" strike="noStrike">
              <a:latin typeface="Arial"/>
            </a:endParaRPr>
          </a:p>
          <a:p>
            <a:pPr algn="just">
              <a:lnSpc>
                <a:spcPct val="100000"/>
              </a:lnSpc>
            </a:pPr>
            <a:endParaRPr b="0" lang="fr-FR" sz="1200" spc="-1" strike="noStrike">
              <a:latin typeface="Arial"/>
            </a:endParaRPr>
          </a:p>
          <a:p>
            <a:pPr algn="just">
              <a:lnSpc>
                <a:spcPct val="100000"/>
              </a:lnSpc>
            </a:pPr>
            <a:r>
              <a:rPr b="1" lang="fr-FR" sz="1200" spc="-1" strike="noStrike">
                <a:solidFill>
                  <a:srgbClr val="2e74b5"/>
                </a:solidFill>
                <a:latin typeface="Arial"/>
                <a:ea typeface="Arial"/>
              </a:rPr>
              <a:t>Action 1-2 : </a:t>
            </a:r>
            <a:r>
              <a:rPr b="1" lang="fr-FR" sz="1200" spc="-1" strike="noStrike">
                <a:solidFill>
                  <a:srgbClr val="0d0d0d"/>
                </a:solidFill>
                <a:latin typeface="Arial"/>
                <a:ea typeface="Arial"/>
              </a:rPr>
              <a:t>Programmer des logements locatifs (à faible loyer) adaptés en termes de coût  pour pallier l’irrémédiabilité de certains logements et permettre des relogements  (neufs et en réhabilitation) dans les secteurs géographiques à privilégier</a:t>
            </a:r>
            <a:endParaRPr b="0" lang="fr-FR" sz="1200" spc="-1" strike="noStrike">
              <a:latin typeface="Arial"/>
            </a:endParaRPr>
          </a:p>
          <a:p>
            <a:pPr algn="just">
              <a:lnSpc>
                <a:spcPct val="100000"/>
              </a:lnSpc>
            </a:pPr>
            <a:endParaRPr b="0" lang="fr-FR" sz="1200" spc="-1" strike="noStrike">
              <a:latin typeface="Arial"/>
            </a:endParaRPr>
          </a:p>
          <a:p>
            <a:pPr algn="just">
              <a:lnSpc>
                <a:spcPct val="100000"/>
              </a:lnSpc>
            </a:pPr>
            <a:r>
              <a:rPr b="1" lang="fr-FR" sz="1200" spc="-1" strike="noStrike" u="sng">
                <a:solidFill>
                  <a:srgbClr val="2e74b5"/>
                </a:solidFill>
                <a:uFillTx/>
                <a:latin typeface="Arial"/>
                <a:ea typeface="Arial"/>
              </a:rPr>
              <a:t>Action 1-3 </a:t>
            </a:r>
            <a:r>
              <a:rPr b="1" lang="fr-FR" sz="1200" spc="-1" strike="noStrike">
                <a:solidFill>
                  <a:srgbClr val="2e74b5"/>
                </a:solidFill>
                <a:latin typeface="Arial"/>
                <a:ea typeface="Arial"/>
              </a:rPr>
              <a:t>: </a:t>
            </a:r>
            <a:r>
              <a:rPr b="1" lang="fr-FR" sz="1200" spc="-1" strike="noStrike">
                <a:solidFill>
                  <a:srgbClr val="0d0d0d"/>
                </a:solidFill>
                <a:latin typeface="Arial"/>
                <a:ea typeface="Arial"/>
              </a:rPr>
              <a:t>Favoriser  l’Auto-Réhabilitation Accompagnée qui vise préférentiellement le public des « jeunes » propriétaires</a:t>
            </a:r>
            <a:endParaRPr b="0" lang="fr-FR" sz="1200" spc="-1" strike="noStrike">
              <a:latin typeface="Arial"/>
            </a:endParaRPr>
          </a:p>
          <a:p>
            <a:pPr algn="just">
              <a:lnSpc>
                <a:spcPct val="100000"/>
              </a:lnSpc>
            </a:pPr>
            <a:endParaRPr b="0" lang="fr-FR" sz="1200" spc="-1" strike="noStrike">
              <a:latin typeface="Arial"/>
            </a:endParaRPr>
          </a:p>
          <a:p>
            <a:pPr algn="just">
              <a:lnSpc>
                <a:spcPct val="100000"/>
              </a:lnSpc>
            </a:pPr>
            <a:r>
              <a:rPr b="1" lang="fr-FR" sz="1200" spc="-1" strike="noStrike">
                <a:solidFill>
                  <a:srgbClr val="2e74b5"/>
                </a:solidFill>
                <a:latin typeface="Arial"/>
                <a:ea typeface="Arial"/>
              </a:rPr>
              <a:t>Action 1-4 : </a:t>
            </a:r>
            <a:r>
              <a:rPr b="1" lang="fr-FR" sz="1200" spc="-1" strike="noStrike">
                <a:solidFill>
                  <a:srgbClr val="000000"/>
                </a:solidFill>
                <a:latin typeface="Arial"/>
                <a:ea typeface="Arial"/>
              </a:rPr>
              <a:t>Permettre l’accès au statut de propriétaire occupant pour les jeunes ménages, et pallier l’abandon de l’APL accession face au besoin de relogement dans les opérations priorisées</a:t>
            </a:r>
            <a:endParaRPr b="0" lang="fr-FR" sz="1200" spc="-1" strike="noStrike">
              <a:latin typeface="Arial"/>
            </a:endParaRPr>
          </a:p>
          <a:p>
            <a:pPr algn="just">
              <a:lnSpc>
                <a:spcPct val="100000"/>
              </a:lnSpc>
            </a:pPr>
            <a:r>
              <a:rPr b="0" lang="fr-FR" sz="1200" spc="-1" strike="noStrike">
                <a:solidFill>
                  <a:srgbClr val="000000"/>
                </a:solidFill>
                <a:latin typeface="Arial"/>
                <a:ea typeface="Arial"/>
              </a:rPr>
              <a:t>Action 1-4-4 : Favoriser le transfert de propriété des aînés vers les plus jeunes : Une autre façon d’accéder, alternative à la primo-accession</a:t>
            </a:r>
            <a:endParaRPr b="0" lang="fr-FR" sz="1200" spc="-1" strike="noStrike">
              <a:latin typeface="Arial"/>
            </a:endParaRPr>
          </a:p>
        </p:txBody>
      </p:sp>
      <p:sp>
        <p:nvSpPr>
          <p:cNvPr id="858" name="CustomShape 4"/>
          <p:cNvSpPr/>
          <p:nvPr/>
        </p:nvSpPr>
        <p:spPr>
          <a:xfrm>
            <a:off x="118080" y="188640"/>
            <a:ext cx="1213200" cy="584640"/>
          </a:xfrm>
          <a:prstGeom prst="rect">
            <a:avLst/>
          </a:prstGeom>
          <a:noFill/>
          <a:ln>
            <a:noFill/>
          </a:ln>
        </p:spPr>
        <p:style>
          <a:lnRef idx="0"/>
          <a:fillRef idx="0"/>
          <a:effectRef idx="0"/>
          <a:fontRef idx="minor"/>
        </p:style>
        <p:txBody>
          <a:bodyPr wrap="none">
            <a:noAutofit/>
          </a:bodyPr>
          <a:p>
            <a:pPr algn="ctr">
              <a:lnSpc>
                <a:spcPct val="100000"/>
              </a:lnSpc>
            </a:pPr>
            <a:r>
              <a:rPr b="1" lang="fr-FR" sz="3200" spc="-1" strike="noStrike">
                <a:solidFill>
                  <a:srgbClr val="1f497d"/>
                </a:solidFill>
                <a:latin typeface="Arial"/>
                <a:ea typeface="Arial"/>
              </a:rPr>
              <a:t> </a:t>
            </a:r>
            <a:r>
              <a:rPr b="1" lang="fr-FR" sz="3200" spc="-1" strike="noStrike">
                <a:solidFill>
                  <a:srgbClr val="1f497d"/>
                </a:solidFill>
                <a:latin typeface="Arial"/>
                <a:ea typeface="Arial"/>
              </a:rPr>
              <a:t>Axe 1</a:t>
            </a:r>
            <a:endParaRPr b="0" lang="fr-FR" sz="3200" spc="-1" strike="noStrike">
              <a:latin typeface="Arial"/>
            </a:endParaRPr>
          </a:p>
        </p:txBody>
      </p:sp>
      <p:sp>
        <p:nvSpPr>
          <p:cNvPr id="859" name="CustomShape 5"/>
          <p:cNvSpPr/>
          <p:nvPr/>
        </p:nvSpPr>
        <p:spPr>
          <a:xfrm>
            <a:off x="8593920" y="6245280"/>
            <a:ext cx="442080" cy="475920"/>
          </a:xfrm>
          <a:prstGeom prst="rect">
            <a:avLst/>
          </a:prstGeom>
          <a:noFill/>
          <a:ln>
            <a:noFill/>
          </a:ln>
        </p:spPr>
        <p:style>
          <a:lnRef idx="0"/>
          <a:fillRef idx="0"/>
          <a:effectRef idx="0"/>
          <a:fontRef idx="minor"/>
        </p:style>
        <p:txBody>
          <a:bodyPr>
            <a:noAutofit/>
          </a:bodyPr>
          <a:p>
            <a:pPr algn="r">
              <a:lnSpc>
                <a:spcPct val="100000"/>
              </a:lnSpc>
            </a:pPr>
            <a:fld id="{CB81BCFF-327B-4C00-8918-7FEDF4093FEF}" type="slidenum">
              <a:rPr b="0" lang="fr-FR" sz="1000" spc="-1" strike="noStrike">
                <a:solidFill>
                  <a:srgbClr val="000000"/>
                </a:solidFill>
                <a:latin typeface="Arial"/>
                <a:ea typeface="Arial"/>
              </a:rPr>
              <a:t>&lt;numéro&gt;</a:t>
            </a:fld>
            <a:endParaRPr b="0" lang="fr-FR" sz="1000" spc="-1" strike="noStrike">
              <a:latin typeface="Arial"/>
            </a:endParaRPr>
          </a:p>
        </p:txBody>
      </p:sp>
    </p:spTree>
  </p:cSld>
  <mc:AlternateContent>
    <mc:Choice Requires="p14">
      <p:transition spd="slow" p14:dur="2000"/>
    </mc:Choice>
    <mc:Fallback>
      <p:transition spd="slow"/>
    </mc:Fallback>
  </mc:AlternateContent>
  <p:timing>
    <p:tnLst>
      <p:par>
        <p:cTn id="20" dur="indefinite" restart="never" nodeType="tmRoot">
          <p:childTnLst>
            <p:seq>
              <p:cTn id="21" dur="indefinite" nodeType="mainSeq">
                <p:childTnLst>
                  <p:par>
                    <p:cTn id="22" fill="hold">
                      <p:stCondLst>
                        <p:cond delay="indefinite"/>
                      </p:stCondLst>
                      <p:childTnLst>
                        <p:par>
                          <p:cTn id="23" fill="hold">
                            <p:stCondLst>
                              <p:cond delay="0"/>
                            </p:stCondLst>
                            <p:childTnLst>
                              <p:par>
                                <p:cTn id="24" nodeType="clickEffect" fill="hold" presetClass="entr" presetID="1">
                                  <p:stCondLst>
                                    <p:cond delay="0"/>
                                  </p:stCondLst>
                                  <p:childTnLst>
                                    <p:set>
                                      <p:cBhvr>
                                        <p:cTn id="25" dur="1" fill="hold">
                                          <p:stCondLst>
                                            <p:cond delay="0"/>
                                          </p:stCondLst>
                                        </p:cTn>
                                        <p:tgtEl>
                                          <p:spTgt spid="85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nodeType="clickEffect" fill="hold" presetClass="exit" presetID="10">
                                  <p:stCondLst>
                                    <p:cond delay="0"/>
                                  </p:stCondLst>
                                  <p:childTnLst>
                                    <p:animEffect filter="fade" transition="out">
                                      <p:cBhvr additive="repl">
                                        <p:cTn id="29" dur="2000"/>
                                        <p:tgtEl>
                                          <p:spTgt spid="856"/>
                                        </p:tgtEl>
                                      </p:cBhvr>
                                    </p:animEffect>
                                    <p:set>
                                      <p:cBhvr>
                                        <p:cTn id="30" dur="1" fill="hold">
                                          <p:stCondLst>
                                            <p:cond delay="1999"/>
                                          </p:stCondLst>
                                        </p:cTn>
                                        <p:tgtEl>
                                          <p:spTgt spid="856"/>
                                        </p:tgtEl>
                                        <p:attrNameLst>
                                          <p:attrName>style.visibility</p:attrName>
                                        </p:attrNameLst>
                                      </p:cBhvr>
                                      <p:to>
                                        <p:strVal val="hidden"/>
                                      </p:to>
                                    </p:set>
                                  </p:childTnLst>
                                </p:cTn>
                              </p:par>
                              <p:par>
                                <p:cTn id="31" nodeType="withEffect" fill="hold" presetClass="entr" presetID="1">
                                  <p:stCondLst>
                                    <p:cond delay="0"/>
                                  </p:stCondLst>
                                  <p:childTnLst>
                                    <p:set>
                                      <p:cBhvr>
                                        <p:cTn id="32" dur="1" fill="hold">
                                          <p:stCondLst>
                                            <p:cond delay="0"/>
                                          </p:stCondLst>
                                        </p:cTn>
                                        <p:tgtEl>
                                          <p:spTgt spid="857"/>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0" name="CustomShape 1"/>
          <p:cNvSpPr/>
          <p:nvPr/>
        </p:nvSpPr>
        <p:spPr>
          <a:xfrm>
            <a:off x="179640" y="837000"/>
            <a:ext cx="2807640" cy="1511640"/>
          </a:xfrm>
          <a:prstGeom prst="roundRect">
            <a:avLst>
              <a:gd name="adj" fmla="val 16667"/>
            </a:avLst>
          </a:prstGeom>
          <a:solidFill>
            <a:srgbClr val="b8cce4"/>
          </a:solidFill>
          <a:ln w="25560">
            <a:solidFill>
              <a:srgbClr val="3b608c"/>
            </a:solidFill>
            <a:round/>
          </a:ln>
        </p:spPr>
        <p:style>
          <a:lnRef idx="0"/>
          <a:fillRef idx="0"/>
          <a:effectRef idx="0"/>
          <a:fontRef idx="minor"/>
        </p:style>
        <p:txBody>
          <a:bodyPr anchor="ctr">
            <a:noAutofit/>
          </a:bodyPr>
          <a:p>
            <a:pPr>
              <a:lnSpc>
                <a:spcPct val="100000"/>
              </a:lnSpc>
            </a:pPr>
            <a:r>
              <a:rPr b="1" lang="fr-FR" sz="1800" spc="-1" strike="noStrike">
                <a:solidFill>
                  <a:srgbClr val="ffffff"/>
                </a:solidFill>
                <a:latin typeface="Calibri"/>
                <a:ea typeface="Arial"/>
              </a:rPr>
              <a:t>Favoriser le maintien au domicile des personnes âgées dans des conditions de vie décentes ou leur relogement</a:t>
            </a:r>
            <a:endParaRPr b="0" lang="fr-FR" sz="1800" spc="-1" strike="noStrike">
              <a:latin typeface="Arial"/>
            </a:endParaRPr>
          </a:p>
        </p:txBody>
      </p:sp>
      <p:sp>
        <p:nvSpPr>
          <p:cNvPr id="861" name="CustomShape 2"/>
          <p:cNvSpPr/>
          <p:nvPr/>
        </p:nvSpPr>
        <p:spPr>
          <a:xfrm>
            <a:off x="3203640" y="175320"/>
            <a:ext cx="5472720" cy="2658960"/>
          </a:xfrm>
          <a:prstGeom prst="rect">
            <a:avLst/>
          </a:prstGeom>
          <a:noFill/>
          <a:ln>
            <a:noFill/>
          </a:ln>
        </p:spPr>
        <p:style>
          <a:lnRef idx="0"/>
          <a:fillRef idx="0"/>
          <a:effectRef idx="0"/>
          <a:fontRef idx="minor"/>
        </p:style>
        <p:txBody>
          <a:bodyPr>
            <a:noAutofit/>
          </a:bodyPr>
          <a:p>
            <a:pPr>
              <a:lnSpc>
                <a:spcPct val="100000"/>
              </a:lnSpc>
            </a:pPr>
            <a:r>
              <a:rPr b="1" lang="fr-FR" sz="1200" spc="-1" strike="noStrike">
                <a:solidFill>
                  <a:srgbClr val="000000"/>
                </a:solidFill>
                <a:latin typeface="Arial"/>
                <a:ea typeface="Arial"/>
              </a:rPr>
              <a:t>Les constats préalables :</a:t>
            </a:r>
            <a:endParaRPr b="0" lang="fr-FR" sz="1200" spc="-1" strike="noStrike">
              <a:latin typeface="Arial"/>
            </a:endParaRPr>
          </a:p>
          <a:p>
            <a:pPr>
              <a:lnSpc>
                <a:spcPct val="100000"/>
              </a:lnSpc>
              <a:spcAft>
                <a:spcPts val="300"/>
              </a:spcAft>
              <a:buClr>
                <a:srgbClr val="000000"/>
              </a:buClr>
              <a:buFont typeface="Arial"/>
              <a:buChar char="•"/>
            </a:pPr>
            <a:r>
              <a:rPr b="1" lang="fr-FR" sz="1200" spc="-1" strike="noStrike">
                <a:solidFill>
                  <a:srgbClr val="000000"/>
                </a:solidFill>
                <a:latin typeface="Arial"/>
                <a:ea typeface="Arial"/>
              </a:rPr>
              <a:t> </a:t>
            </a:r>
            <a:r>
              <a:rPr b="1" lang="fr-FR" sz="1200" spc="-1" strike="noStrike">
                <a:solidFill>
                  <a:srgbClr val="000000"/>
                </a:solidFill>
                <a:latin typeface="Arial"/>
                <a:ea typeface="Arial"/>
              </a:rPr>
              <a:t>Un vieillissement accéléré de la population, singulièrement sur CAP NORD</a:t>
            </a:r>
            <a:endParaRPr b="0" lang="fr-FR" sz="1200" spc="-1" strike="noStrike">
              <a:latin typeface="Arial"/>
            </a:endParaRPr>
          </a:p>
          <a:p>
            <a:pPr>
              <a:lnSpc>
                <a:spcPct val="100000"/>
              </a:lnSpc>
              <a:spcAft>
                <a:spcPts val="300"/>
              </a:spcAft>
              <a:buClr>
                <a:srgbClr val="000000"/>
              </a:buClr>
              <a:buFont typeface="Arial"/>
              <a:buChar char="•"/>
            </a:pPr>
            <a:r>
              <a:rPr b="1" lang="fr-FR" sz="1200" spc="-1" strike="noStrike">
                <a:solidFill>
                  <a:srgbClr val="000000"/>
                </a:solidFill>
                <a:latin typeface="Arial"/>
                <a:ea typeface="Arial"/>
              </a:rPr>
              <a:t> </a:t>
            </a:r>
            <a:r>
              <a:rPr b="1" lang="fr-FR" sz="1200" spc="-1" strike="noStrike">
                <a:solidFill>
                  <a:srgbClr val="000000"/>
                </a:solidFill>
                <a:latin typeface="Arial"/>
                <a:ea typeface="Arial"/>
              </a:rPr>
              <a:t>Une population âgée majoritairement de propriétaires occupants (83,59%), vivant seuls, dans des maisons individuelles souvent de bonne taille</a:t>
            </a:r>
            <a:endParaRPr b="0" lang="fr-FR" sz="1200" spc="-1" strike="noStrike">
              <a:latin typeface="Arial"/>
            </a:endParaRPr>
          </a:p>
          <a:p>
            <a:pPr>
              <a:lnSpc>
                <a:spcPct val="100000"/>
              </a:lnSpc>
              <a:spcAft>
                <a:spcPts val="300"/>
              </a:spcAft>
              <a:buClr>
                <a:srgbClr val="000000"/>
              </a:buClr>
              <a:buFont typeface="Arial"/>
              <a:buChar char="•"/>
            </a:pPr>
            <a:r>
              <a:rPr b="1" lang="fr-FR" sz="1200" spc="-1" strike="noStrike">
                <a:solidFill>
                  <a:srgbClr val="000000"/>
                </a:solidFill>
                <a:latin typeface="Arial"/>
                <a:ea typeface="Arial"/>
              </a:rPr>
              <a:t>Une population âgée à très faibles revenus </a:t>
            </a:r>
            <a:endParaRPr b="0" lang="fr-FR" sz="1200" spc="-1" strike="noStrike">
              <a:latin typeface="Arial"/>
            </a:endParaRPr>
          </a:p>
          <a:p>
            <a:pPr>
              <a:lnSpc>
                <a:spcPct val="100000"/>
              </a:lnSpc>
              <a:spcAft>
                <a:spcPts val="300"/>
              </a:spcAft>
              <a:buClr>
                <a:srgbClr val="000000"/>
              </a:buClr>
              <a:buFont typeface="Arial"/>
              <a:buChar char="•"/>
            </a:pPr>
            <a:r>
              <a:rPr b="1" lang="fr-FR" sz="1200" spc="-1" strike="noStrike">
                <a:solidFill>
                  <a:srgbClr val="000000"/>
                </a:solidFill>
                <a:latin typeface="Arial"/>
                <a:ea typeface="Arial"/>
              </a:rPr>
              <a:t>90% des personnes faisant des demandes de réhabilitation sont âgées de plus de 65 ans, avec un revenu moyen de 400 euros par mois (source DEAL).</a:t>
            </a:r>
            <a:endParaRPr b="0" lang="fr-FR" sz="1200" spc="-1" strike="noStrike">
              <a:latin typeface="Arial"/>
            </a:endParaRPr>
          </a:p>
          <a:p>
            <a:pPr>
              <a:lnSpc>
                <a:spcPct val="100000"/>
              </a:lnSpc>
              <a:spcAft>
                <a:spcPts val="300"/>
              </a:spcAft>
              <a:buClr>
                <a:srgbClr val="000000"/>
              </a:buClr>
              <a:buFont typeface="Arial"/>
              <a:buChar char="•"/>
            </a:pPr>
            <a:r>
              <a:rPr b="1" lang="fr-FR" sz="1200" spc="-1" strike="noStrike">
                <a:solidFill>
                  <a:srgbClr val="000000"/>
                </a:solidFill>
                <a:latin typeface="Arial"/>
                <a:ea typeface="Arial"/>
              </a:rPr>
              <a:t>Une population âgée qui, de plus, souffre d’isolement au regard des accès difficiles, mais aussi de l’absence de lien social à un moment où les solidarités familiales tendent à se distendre.</a:t>
            </a:r>
            <a:endParaRPr b="0" lang="fr-FR" sz="1200" spc="-1" strike="noStrike">
              <a:latin typeface="Arial"/>
            </a:endParaRPr>
          </a:p>
        </p:txBody>
      </p:sp>
      <p:sp>
        <p:nvSpPr>
          <p:cNvPr id="862" name="CustomShape 3"/>
          <p:cNvSpPr/>
          <p:nvPr/>
        </p:nvSpPr>
        <p:spPr>
          <a:xfrm>
            <a:off x="323280" y="2847960"/>
            <a:ext cx="8280720" cy="3583440"/>
          </a:xfrm>
          <a:prstGeom prst="rect">
            <a:avLst/>
          </a:prstGeom>
          <a:solidFill>
            <a:srgbClr val="dce7f1"/>
          </a:solidFill>
          <a:ln>
            <a:noFill/>
          </a:ln>
        </p:spPr>
        <p:style>
          <a:lnRef idx="0"/>
          <a:fillRef idx="0"/>
          <a:effectRef idx="0"/>
          <a:fontRef idx="minor"/>
        </p:style>
        <p:txBody>
          <a:bodyPr anchor="ctr">
            <a:noAutofit/>
          </a:bodyPr>
          <a:p>
            <a:pPr algn="just">
              <a:lnSpc>
                <a:spcPct val="100000"/>
              </a:lnSpc>
            </a:pPr>
            <a:r>
              <a:rPr b="1" lang="fr-FR" sz="1200" spc="-1" strike="noStrike">
                <a:solidFill>
                  <a:srgbClr val="2e74b5"/>
                </a:solidFill>
                <a:latin typeface="Arial"/>
                <a:ea typeface="Arial"/>
              </a:rPr>
              <a:t>Action 2-2 : </a:t>
            </a:r>
            <a:r>
              <a:rPr b="1" lang="fr-FR" sz="1200" spc="-1" strike="noStrike">
                <a:solidFill>
                  <a:srgbClr val="000000"/>
                </a:solidFill>
                <a:latin typeface="Arial"/>
                <a:ea typeface="Arial"/>
              </a:rPr>
              <a:t>Maintien des personnes âgées (et/ou handicapées) dans leur logement et dans des conditions de vies décentes.</a:t>
            </a:r>
            <a:endParaRPr b="0" lang="fr-FR" sz="1200" spc="-1" strike="noStrike">
              <a:latin typeface="Arial"/>
            </a:endParaRPr>
          </a:p>
          <a:p>
            <a:pPr>
              <a:lnSpc>
                <a:spcPct val="100000"/>
              </a:lnSpc>
            </a:pPr>
            <a:r>
              <a:rPr b="0" lang="fr-FR" sz="1200" spc="-1" strike="noStrike" u="sng">
                <a:solidFill>
                  <a:srgbClr val="000000"/>
                </a:solidFill>
                <a:uFillTx/>
                <a:latin typeface="Arial"/>
                <a:ea typeface="Arial"/>
              </a:rPr>
              <a:t>Action 2-2-</a:t>
            </a:r>
            <a:r>
              <a:rPr b="0" lang="fr-FR" sz="1200" spc="-1" strike="noStrike">
                <a:solidFill>
                  <a:srgbClr val="000000"/>
                </a:solidFill>
                <a:latin typeface="Arial"/>
                <a:ea typeface="Arial"/>
              </a:rPr>
              <a:t>1 : Permettre des travaux sans emprunt avec contrepartie de maintien du logement, à terme, dans le parc des résidences principales à caractère social / Aider les travaux peu coûteux ou à coût minoré </a:t>
            </a:r>
            <a:r>
              <a:rPr b="0" i="1" lang="fr-FR" sz="1200" spc="-1" strike="noStrike">
                <a:solidFill>
                  <a:srgbClr val="000000"/>
                </a:solidFill>
                <a:latin typeface="Arial"/>
                <a:ea typeface="Arial"/>
              </a:rPr>
              <a:t>/Traiter et Prévenir</a:t>
            </a:r>
            <a:endParaRPr b="0" lang="fr-FR" sz="1200" spc="-1" strike="noStrike">
              <a:latin typeface="Arial"/>
            </a:endParaRPr>
          </a:p>
          <a:p>
            <a:pPr>
              <a:lnSpc>
                <a:spcPct val="100000"/>
              </a:lnSpc>
            </a:pPr>
            <a:r>
              <a:rPr b="0" lang="fr-FR" sz="1200" spc="-1" strike="noStrike">
                <a:solidFill>
                  <a:srgbClr val="000000"/>
                </a:solidFill>
                <a:latin typeface="Arial"/>
                <a:ea typeface="Arial"/>
              </a:rPr>
              <a:t>Action 2-2-2 Adapter les logements et leur accès face à la perte de mobilité</a:t>
            </a:r>
            <a:endParaRPr b="0" lang="fr-FR" sz="1200" spc="-1" strike="noStrike">
              <a:latin typeface="Arial"/>
            </a:endParaRPr>
          </a:p>
          <a:p>
            <a:pPr>
              <a:lnSpc>
                <a:spcPct val="100000"/>
              </a:lnSpc>
            </a:pPr>
            <a:r>
              <a:rPr b="0" lang="fr-FR" sz="1200" spc="-1" strike="noStrike">
                <a:solidFill>
                  <a:srgbClr val="000000"/>
                </a:solidFill>
                <a:latin typeface="Arial"/>
                <a:ea typeface="Arial"/>
              </a:rPr>
              <a:t>Action 2-2-3 : Encourager le partage des grands logements (avec mixage AAH /ANAH/Renov’Futé/ co-habitation,…)/ Traiter</a:t>
            </a:r>
            <a:endParaRPr b="0" lang="fr-FR" sz="1200" spc="-1" strike="noStrike">
              <a:latin typeface="Arial"/>
            </a:endParaRPr>
          </a:p>
          <a:p>
            <a:pPr>
              <a:lnSpc>
                <a:spcPct val="100000"/>
              </a:lnSpc>
            </a:pPr>
            <a:r>
              <a:rPr b="0" lang="fr-FR" sz="1200" spc="-1" strike="noStrike">
                <a:solidFill>
                  <a:srgbClr val="000000"/>
                </a:solidFill>
                <a:latin typeface="Arial"/>
                <a:ea typeface="Arial"/>
              </a:rPr>
              <a:t>Action 2-2-4 : Sensibiliser les travailleurs sociaux aux avantages du maintien à domicile / Prévenir</a:t>
            </a:r>
            <a:endParaRPr b="0" lang="fr-FR" sz="1200" spc="-1" strike="noStrike">
              <a:latin typeface="Arial"/>
            </a:endParaRPr>
          </a:p>
          <a:p>
            <a:pPr>
              <a:lnSpc>
                <a:spcPct val="100000"/>
              </a:lnSpc>
            </a:pPr>
            <a:endParaRPr b="0" lang="fr-FR" sz="1200" spc="-1" strike="noStrike">
              <a:latin typeface="Arial"/>
            </a:endParaRPr>
          </a:p>
          <a:p>
            <a:pPr>
              <a:lnSpc>
                <a:spcPct val="100000"/>
              </a:lnSpc>
            </a:pPr>
            <a:r>
              <a:rPr b="1" lang="fr-FR" sz="1200" spc="-1" strike="noStrike">
                <a:solidFill>
                  <a:srgbClr val="2e74b5"/>
                </a:solidFill>
                <a:latin typeface="Arial"/>
                <a:ea typeface="Arial"/>
              </a:rPr>
              <a:t>Action 2-3 </a:t>
            </a:r>
            <a:r>
              <a:rPr b="1" lang="fr-FR" sz="1200" spc="-1" strike="noStrike">
                <a:solidFill>
                  <a:srgbClr val="000000"/>
                </a:solidFill>
                <a:latin typeface="Arial"/>
                <a:ea typeface="Arial"/>
              </a:rPr>
              <a:t>: Rompre l’isolement et organiser une meilleure prise en compte des problématiques psycho-médicales </a:t>
            </a:r>
            <a:endParaRPr b="0" lang="fr-FR" sz="1200" spc="-1" strike="noStrike">
              <a:latin typeface="Arial"/>
            </a:endParaRPr>
          </a:p>
          <a:p>
            <a:pPr algn="just">
              <a:lnSpc>
                <a:spcPct val="100000"/>
              </a:lnSpc>
            </a:pPr>
            <a:endParaRPr b="0" lang="fr-FR" sz="1200" spc="-1" strike="noStrike">
              <a:latin typeface="Arial"/>
            </a:endParaRPr>
          </a:p>
          <a:p>
            <a:pPr algn="just">
              <a:lnSpc>
                <a:spcPct val="100000"/>
              </a:lnSpc>
            </a:pPr>
            <a:r>
              <a:rPr b="1" lang="fr-FR" sz="1200" spc="-1" strike="noStrike">
                <a:solidFill>
                  <a:srgbClr val="2e74b5"/>
                </a:solidFill>
                <a:latin typeface="Arial"/>
                <a:ea typeface="Arial"/>
              </a:rPr>
              <a:t>Action 2-4 :</a:t>
            </a:r>
            <a:r>
              <a:rPr b="1" lang="fr-FR" sz="1200" spc="-1" strike="noStrike">
                <a:solidFill>
                  <a:srgbClr val="000000"/>
                </a:solidFill>
                <a:latin typeface="Arial"/>
                <a:ea typeface="Arial"/>
              </a:rPr>
              <a:t> Programmer des logements locatifs adaptés en termes d’accessibilité et de coût  (à faible loyer)→ Résidences séniors dans les Bourgs,  pour pallier l’irrémédiabilité de certains logements et permettre des relogements/ </a:t>
            </a:r>
            <a:r>
              <a:rPr b="1" i="1" lang="fr-FR" sz="1200" spc="-1" strike="noStrike">
                <a:solidFill>
                  <a:srgbClr val="000000"/>
                </a:solidFill>
                <a:latin typeface="Arial"/>
                <a:ea typeface="Arial"/>
              </a:rPr>
              <a:t>Traiter</a:t>
            </a:r>
            <a:endParaRPr b="0" lang="fr-FR" sz="1200" spc="-1" strike="noStrike">
              <a:latin typeface="Arial"/>
            </a:endParaRPr>
          </a:p>
          <a:p>
            <a:pPr algn="just">
              <a:lnSpc>
                <a:spcPct val="100000"/>
              </a:lnSpc>
            </a:pPr>
            <a:endParaRPr b="0" lang="fr-FR" sz="1200" spc="-1" strike="noStrike">
              <a:latin typeface="Arial"/>
            </a:endParaRPr>
          </a:p>
          <a:p>
            <a:pPr algn="just">
              <a:lnSpc>
                <a:spcPct val="100000"/>
              </a:lnSpc>
            </a:pPr>
            <a:endParaRPr b="0" lang="fr-FR" sz="1200" spc="-1" strike="noStrike">
              <a:latin typeface="Arial"/>
            </a:endParaRPr>
          </a:p>
        </p:txBody>
      </p:sp>
      <p:sp>
        <p:nvSpPr>
          <p:cNvPr id="863" name="CustomShape 4"/>
          <p:cNvSpPr/>
          <p:nvPr/>
        </p:nvSpPr>
        <p:spPr>
          <a:xfrm>
            <a:off x="118080" y="188640"/>
            <a:ext cx="1213200" cy="584640"/>
          </a:xfrm>
          <a:prstGeom prst="rect">
            <a:avLst/>
          </a:prstGeom>
          <a:noFill/>
          <a:ln>
            <a:noFill/>
          </a:ln>
        </p:spPr>
        <p:style>
          <a:lnRef idx="0"/>
          <a:fillRef idx="0"/>
          <a:effectRef idx="0"/>
          <a:fontRef idx="minor"/>
        </p:style>
        <p:txBody>
          <a:bodyPr wrap="none">
            <a:noAutofit/>
          </a:bodyPr>
          <a:p>
            <a:pPr algn="ctr">
              <a:lnSpc>
                <a:spcPct val="100000"/>
              </a:lnSpc>
            </a:pPr>
            <a:r>
              <a:rPr b="1" lang="fr-FR" sz="3200" spc="-1" strike="noStrike">
                <a:solidFill>
                  <a:srgbClr val="1f497d"/>
                </a:solidFill>
                <a:latin typeface="Arial"/>
                <a:ea typeface="Arial"/>
              </a:rPr>
              <a:t> </a:t>
            </a:r>
            <a:r>
              <a:rPr b="1" lang="fr-FR" sz="3200" spc="-1" strike="noStrike">
                <a:solidFill>
                  <a:srgbClr val="1f497d"/>
                </a:solidFill>
                <a:latin typeface="Arial"/>
                <a:ea typeface="Arial"/>
              </a:rPr>
              <a:t>Axe 2</a:t>
            </a:r>
            <a:endParaRPr b="0" lang="fr-FR" sz="3200" spc="-1" strike="noStrike">
              <a:latin typeface="Arial"/>
            </a:endParaRPr>
          </a:p>
        </p:txBody>
      </p:sp>
      <p:sp>
        <p:nvSpPr>
          <p:cNvPr id="864" name="CustomShape 5"/>
          <p:cNvSpPr/>
          <p:nvPr/>
        </p:nvSpPr>
        <p:spPr>
          <a:xfrm>
            <a:off x="8593920" y="6245280"/>
            <a:ext cx="442080" cy="475920"/>
          </a:xfrm>
          <a:prstGeom prst="rect">
            <a:avLst/>
          </a:prstGeom>
          <a:noFill/>
          <a:ln>
            <a:noFill/>
          </a:ln>
        </p:spPr>
        <p:style>
          <a:lnRef idx="0"/>
          <a:fillRef idx="0"/>
          <a:effectRef idx="0"/>
          <a:fontRef idx="minor"/>
        </p:style>
        <p:txBody>
          <a:bodyPr>
            <a:noAutofit/>
          </a:bodyPr>
          <a:p>
            <a:pPr algn="r">
              <a:lnSpc>
                <a:spcPct val="100000"/>
              </a:lnSpc>
            </a:pPr>
            <a:fld id="{6E5C791F-6783-4240-B683-D22F25FDF5A5}" type="slidenum">
              <a:rPr b="0" lang="fr-FR" sz="1000" spc="-1" strike="noStrike">
                <a:solidFill>
                  <a:srgbClr val="000000"/>
                </a:solidFill>
                <a:latin typeface="Arial"/>
                <a:ea typeface="Arial"/>
              </a:rPr>
              <a:t>&lt;numéro&gt;</a:t>
            </a:fld>
            <a:endParaRPr b="0" lang="fr-FR" sz="1000" spc="-1" strike="noStrike">
              <a:latin typeface="Arial"/>
            </a:endParaRPr>
          </a:p>
        </p:txBody>
      </p:sp>
    </p:spTree>
  </p:cSld>
  <mc:AlternateContent>
    <mc:Choice Requires="p14">
      <p:transition spd="slow" p14:dur="2000"/>
    </mc:Choice>
    <mc:Fallback>
      <p:transition spd="slow"/>
    </mc:Fallback>
  </mc:AlternateContent>
  <p:timing>
    <p:tnLst>
      <p:par>
        <p:cTn id="33" dur="indefinite" restart="never" nodeType="tmRoot">
          <p:childTnLst>
            <p:seq>
              <p:cTn id="34" dur="indefinite" nodeType="mainSeq">
                <p:childTnLst>
                  <p:par>
                    <p:cTn id="35" fill="hold">
                      <p:stCondLst>
                        <p:cond delay="indefinite"/>
                      </p:stCondLst>
                      <p:childTnLst>
                        <p:par>
                          <p:cTn id="36" fill="hold">
                            <p:stCondLst>
                              <p:cond delay="0"/>
                            </p:stCondLst>
                            <p:childTnLst>
                              <p:par>
                                <p:cTn id="37" nodeType="clickEffect" fill="hold" presetClass="entr" presetID="1">
                                  <p:stCondLst>
                                    <p:cond delay="0"/>
                                  </p:stCondLst>
                                  <p:childTnLst>
                                    <p:set>
                                      <p:cBhvr>
                                        <p:cTn id="38" dur="1" fill="hold">
                                          <p:stCondLst>
                                            <p:cond delay="0"/>
                                          </p:stCondLst>
                                        </p:cTn>
                                        <p:tgtEl>
                                          <p:spTgt spid="86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nodeType="clickEffect" fill="hold" presetClass="exit" presetID="10">
                                  <p:stCondLst>
                                    <p:cond delay="0"/>
                                  </p:stCondLst>
                                  <p:childTnLst>
                                    <p:animEffect filter="fade" transition="out">
                                      <p:cBhvr additive="repl">
                                        <p:cTn id="42" dur="2000"/>
                                        <p:tgtEl>
                                          <p:spTgt spid="861"/>
                                        </p:tgtEl>
                                      </p:cBhvr>
                                    </p:animEffect>
                                    <p:set>
                                      <p:cBhvr>
                                        <p:cTn id="43" dur="1" fill="hold">
                                          <p:stCondLst>
                                            <p:cond delay="1999"/>
                                          </p:stCondLst>
                                        </p:cTn>
                                        <p:tgtEl>
                                          <p:spTgt spid="861"/>
                                        </p:tgtEl>
                                        <p:attrNameLst>
                                          <p:attrName>style.visibility</p:attrName>
                                        </p:attrNameLst>
                                      </p:cBhvr>
                                      <p:to>
                                        <p:strVal val="hidden"/>
                                      </p:to>
                                    </p:set>
                                  </p:childTnLst>
                                </p:cTn>
                              </p:par>
                              <p:par>
                                <p:cTn id="44" nodeType="withEffect" fill="hold" presetClass="entr" presetID="1">
                                  <p:stCondLst>
                                    <p:cond delay="0"/>
                                  </p:stCondLst>
                                  <p:childTnLst>
                                    <p:set>
                                      <p:cBhvr>
                                        <p:cTn id="45" dur="1" fill="hold">
                                          <p:stCondLst>
                                            <p:cond delay="0"/>
                                          </p:stCondLst>
                                        </p:cTn>
                                        <p:tgtEl>
                                          <p:spTgt spid="862"/>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5" name="CustomShape 1"/>
          <p:cNvSpPr/>
          <p:nvPr/>
        </p:nvSpPr>
        <p:spPr>
          <a:xfrm>
            <a:off x="179640" y="837000"/>
            <a:ext cx="2736000" cy="1511640"/>
          </a:xfrm>
          <a:prstGeom prst="roundRect">
            <a:avLst>
              <a:gd name="adj" fmla="val 16667"/>
            </a:avLst>
          </a:prstGeom>
          <a:solidFill>
            <a:srgbClr val="b8cce4"/>
          </a:solidFill>
          <a:ln w="25560">
            <a:solidFill>
              <a:srgbClr val="3b608c"/>
            </a:solidFill>
            <a:round/>
          </a:ln>
        </p:spPr>
        <p:style>
          <a:lnRef idx="0"/>
          <a:fillRef idx="0"/>
          <a:effectRef idx="0"/>
          <a:fontRef idx="minor"/>
        </p:style>
        <p:txBody>
          <a:bodyPr anchor="ctr">
            <a:noAutofit/>
          </a:bodyPr>
          <a:p>
            <a:pPr>
              <a:lnSpc>
                <a:spcPct val="100000"/>
              </a:lnSpc>
            </a:pPr>
            <a:r>
              <a:rPr b="1" lang="fr-FR" sz="1800" spc="-1" strike="noStrike">
                <a:solidFill>
                  <a:srgbClr val="ffffff"/>
                </a:solidFill>
                <a:latin typeface="Calibri"/>
                <a:ea typeface="Arial"/>
              </a:rPr>
              <a:t>Créer un contexte favorable à la réhabilitation et à la construction sur les secteurs centraux</a:t>
            </a:r>
            <a:endParaRPr b="0" lang="fr-FR" sz="1800" spc="-1" strike="noStrike">
              <a:latin typeface="Arial"/>
            </a:endParaRPr>
          </a:p>
        </p:txBody>
      </p:sp>
      <p:sp>
        <p:nvSpPr>
          <p:cNvPr id="866" name="CustomShape 2"/>
          <p:cNvSpPr/>
          <p:nvPr/>
        </p:nvSpPr>
        <p:spPr>
          <a:xfrm>
            <a:off x="3203640" y="842040"/>
            <a:ext cx="5472720" cy="1842480"/>
          </a:xfrm>
          <a:prstGeom prst="rect">
            <a:avLst/>
          </a:prstGeom>
          <a:noFill/>
          <a:ln>
            <a:noFill/>
          </a:ln>
        </p:spPr>
        <p:style>
          <a:lnRef idx="0"/>
          <a:fillRef idx="0"/>
          <a:effectRef idx="0"/>
          <a:fontRef idx="minor"/>
        </p:style>
        <p:txBody>
          <a:bodyPr>
            <a:noAutofit/>
          </a:bodyPr>
          <a:p>
            <a:pPr>
              <a:lnSpc>
                <a:spcPct val="100000"/>
              </a:lnSpc>
            </a:pPr>
            <a:r>
              <a:rPr b="1" lang="fr-FR" sz="1200" spc="-1" strike="noStrike">
                <a:solidFill>
                  <a:srgbClr val="000000"/>
                </a:solidFill>
                <a:latin typeface="Arial"/>
                <a:ea typeface="Arial"/>
              </a:rPr>
              <a:t>Les constats préalables :</a:t>
            </a:r>
            <a:endParaRPr b="0" lang="fr-FR" sz="1200" spc="-1" strike="noStrike">
              <a:latin typeface="Arial"/>
            </a:endParaRPr>
          </a:p>
          <a:p>
            <a:pPr>
              <a:lnSpc>
                <a:spcPct val="100000"/>
              </a:lnSpc>
              <a:spcAft>
                <a:spcPts val="300"/>
              </a:spcAft>
              <a:buClr>
                <a:srgbClr val="000000"/>
              </a:buClr>
              <a:buFont typeface="Arial"/>
              <a:buChar char="•"/>
            </a:pPr>
            <a:r>
              <a:rPr b="1" lang="fr-FR" sz="1200" spc="-1" strike="noStrike">
                <a:solidFill>
                  <a:srgbClr val="000000"/>
                </a:solidFill>
                <a:latin typeface="Arial"/>
                <a:ea typeface="Arial"/>
              </a:rPr>
              <a:t> </a:t>
            </a:r>
            <a:r>
              <a:rPr b="1" lang="fr-FR" sz="1200" spc="-1" strike="noStrike">
                <a:solidFill>
                  <a:srgbClr val="000000"/>
                </a:solidFill>
                <a:latin typeface="Arial"/>
                <a:ea typeface="Arial"/>
              </a:rPr>
              <a:t>Les bourgs concentrent la vacance et le bâti dégradé.</a:t>
            </a:r>
            <a:endParaRPr b="0" lang="fr-FR" sz="1200" spc="-1" strike="noStrike">
              <a:latin typeface="Arial"/>
            </a:endParaRPr>
          </a:p>
          <a:p>
            <a:pPr>
              <a:lnSpc>
                <a:spcPct val="100000"/>
              </a:lnSpc>
              <a:spcAft>
                <a:spcPts val="300"/>
              </a:spcAft>
              <a:buClr>
                <a:srgbClr val="000000"/>
              </a:buClr>
              <a:buFont typeface="Arial"/>
              <a:buChar char="•"/>
            </a:pPr>
            <a:r>
              <a:rPr b="1" lang="fr-FR" sz="1200" spc="-1" strike="noStrike">
                <a:solidFill>
                  <a:srgbClr val="000000"/>
                </a:solidFill>
                <a:latin typeface="Arial"/>
                <a:ea typeface="Arial"/>
              </a:rPr>
              <a:t> </a:t>
            </a:r>
            <a:r>
              <a:rPr b="1" lang="fr-FR" sz="1200" spc="-1" strike="noStrike">
                <a:solidFill>
                  <a:srgbClr val="000000"/>
                </a:solidFill>
                <a:latin typeface="Arial"/>
                <a:ea typeface="Arial"/>
              </a:rPr>
              <a:t>La vacance est cause et conséquence de l’indignité des logements, </a:t>
            </a:r>
            <a:r>
              <a:rPr b="0" lang="fr-FR" sz="1200" spc="-1" strike="noStrike">
                <a:solidFill>
                  <a:srgbClr val="000000"/>
                </a:solidFill>
                <a:latin typeface="Arial"/>
                <a:ea typeface="Arial"/>
              </a:rPr>
              <a:t>les logements non réhabilités, non occupés, se dégradant très vite.</a:t>
            </a:r>
            <a:endParaRPr b="0" lang="fr-FR" sz="1200" spc="-1" strike="noStrike">
              <a:latin typeface="Arial"/>
            </a:endParaRPr>
          </a:p>
          <a:p>
            <a:pPr>
              <a:lnSpc>
                <a:spcPct val="100000"/>
              </a:lnSpc>
              <a:spcAft>
                <a:spcPts val="300"/>
              </a:spcAft>
              <a:buClr>
                <a:srgbClr val="000000"/>
              </a:buClr>
              <a:buFont typeface="Arial"/>
              <a:buChar char="•"/>
            </a:pPr>
            <a:r>
              <a:rPr b="1" lang="fr-FR" sz="1200" spc="-1" strike="noStrike">
                <a:solidFill>
                  <a:srgbClr val="000000"/>
                </a:solidFill>
                <a:latin typeface="Arial"/>
                <a:ea typeface="Arial"/>
              </a:rPr>
              <a:t> </a:t>
            </a:r>
            <a:r>
              <a:rPr b="1" lang="fr-FR" sz="1200" spc="-1" strike="noStrike">
                <a:solidFill>
                  <a:srgbClr val="000000"/>
                </a:solidFill>
                <a:latin typeface="Arial"/>
                <a:ea typeface="Arial"/>
              </a:rPr>
              <a:t>L’indivision est un facteur essentiel dans la création de la situation d’indignité, comme dans sa non-résolution. </a:t>
            </a:r>
            <a:endParaRPr b="0" lang="fr-FR" sz="1200" spc="-1" strike="noStrike">
              <a:latin typeface="Arial"/>
            </a:endParaRPr>
          </a:p>
          <a:p>
            <a:pPr>
              <a:lnSpc>
                <a:spcPct val="100000"/>
              </a:lnSpc>
              <a:spcAft>
                <a:spcPts val="300"/>
              </a:spcAft>
              <a:buClr>
                <a:srgbClr val="000000"/>
              </a:buClr>
              <a:buFont typeface="Arial"/>
              <a:buChar char="•"/>
            </a:pPr>
            <a:r>
              <a:rPr b="1" lang="fr-FR" sz="1200" spc="-1" strike="noStrike">
                <a:solidFill>
                  <a:srgbClr val="000000"/>
                </a:solidFill>
                <a:latin typeface="Arial"/>
                <a:ea typeface="Arial"/>
              </a:rPr>
              <a:t> </a:t>
            </a:r>
            <a:r>
              <a:rPr b="1" lang="fr-FR" sz="1200" spc="-1" strike="noStrike">
                <a:solidFill>
                  <a:srgbClr val="000000"/>
                </a:solidFill>
                <a:latin typeface="Arial"/>
                <a:ea typeface="Arial"/>
              </a:rPr>
              <a:t>L’absence de logements d’urgence, dans la plupart des communes, est un facteur bloquant dans le traitement de l’indignité </a:t>
            </a:r>
            <a:r>
              <a:rPr b="0" lang="fr-FR" sz="1200" spc="-1" strike="noStrike">
                <a:solidFill>
                  <a:srgbClr val="000000"/>
                </a:solidFill>
                <a:latin typeface="Arial"/>
                <a:ea typeface="Arial"/>
              </a:rPr>
              <a:t>(pas de solution d’attente).</a:t>
            </a:r>
            <a:endParaRPr b="0" lang="fr-FR" sz="1200" spc="-1" strike="noStrike">
              <a:latin typeface="Arial"/>
            </a:endParaRPr>
          </a:p>
        </p:txBody>
      </p:sp>
      <p:sp>
        <p:nvSpPr>
          <p:cNvPr id="867" name="CustomShape 3"/>
          <p:cNvSpPr/>
          <p:nvPr/>
        </p:nvSpPr>
        <p:spPr>
          <a:xfrm>
            <a:off x="323280" y="3275280"/>
            <a:ext cx="8280720" cy="2862360"/>
          </a:xfrm>
          <a:prstGeom prst="rect">
            <a:avLst/>
          </a:prstGeom>
          <a:solidFill>
            <a:srgbClr val="dce7f1"/>
          </a:solidFill>
          <a:ln>
            <a:noFill/>
          </a:ln>
        </p:spPr>
        <p:style>
          <a:lnRef idx="0"/>
          <a:fillRef idx="0"/>
          <a:effectRef idx="0"/>
          <a:fontRef idx="minor"/>
        </p:style>
        <p:txBody>
          <a:bodyPr anchor="ctr">
            <a:noAutofit/>
          </a:bodyPr>
          <a:p>
            <a:pPr>
              <a:lnSpc>
                <a:spcPct val="100000"/>
              </a:lnSpc>
            </a:pPr>
            <a:r>
              <a:rPr b="1" lang="fr-FR" sz="1200" spc="-1" strike="noStrike">
                <a:solidFill>
                  <a:srgbClr val="2e74b5"/>
                </a:solidFill>
                <a:latin typeface="Arial"/>
                <a:ea typeface="Arial"/>
              </a:rPr>
              <a:t>Action 3-1</a:t>
            </a:r>
            <a:r>
              <a:rPr b="0" lang="fr-FR" sz="1200" spc="-1" strike="noStrike">
                <a:solidFill>
                  <a:srgbClr val="000000"/>
                </a:solidFill>
                <a:latin typeface="Arial"/>
                <a:ea typeface="Arial"/>
              </a:rPr>
              <a:t> : </a:t>
            </a:r>
            <a:r>
              <a:rPr b="1" lang="fr-FR" sz="1200" spc="-1" strike="noStrike">
                <a:solidFill>
                  <a:srgbClr val="000000"/>
                </a:solidFill>
                <a:latin typeface="Arial"/>
                <a:ea typeface="Arial"/>
              </a:rPr>
              <a:t>Mettre en œuvre une politique de mise à disposition de foncier libre ou bâti sur les bourgs et les centralités (pour logements, relogements, logements relais,…). Mise à contribution de l’EPFL </a:t>
            </a:r>
            <a:r>
              <a:rPr b="1" i="1" lang="fr-FR" sz="1200" spc="-1" strike="noStrike">
                <a:solidFill>
                  <a:srgbClr val="000000"/>
                </a:solidFill>
                <a:latin typeface="Arial"/>
                <a:ea typeface="Arial"/>
              </a:rPr>
              <a:t>/</a:t>
            </a:r>
            <a:r>
              <a:rPr b="0" i="1" lang="fr-FR" sz="1200" spc="-1" strike="noStrike">
                <a:solidFill>
                  <a:srgbClr val="000000"/>
                </a:solidFill>
                <a:latin typeface="Arial"/>
                <a:ea typeface="Arial"/>
              </a:rPr>
              <a:t> Traiter</a:t>
            </a:r>
            <a:endParaRPr b="0" lang="fr-FR" sz="1200" spc="-1" strike="noStrike">
              <a:latin typeface="Arial"/>
            </a:endParaRPr>
          </a:p>
          <a:p>
            <a:pPr algn="just">
              <a:lnSpc>
                <a:spcPct val="100000"/>
              </a:lnSpc>
            </a:pPr>
            <a:endParaRPr b="0" lang="fr-FR" sz="1200" spc="-1" strike="noStrike">
              <a:latin typeface="Arial"/>
            </a:endParaRPr>
          </a:p>
          <a:p>
            <a:pPr>
              <a:lnSpc>
                <a:spcPct val="100000"/>
              </a:lnSpc>
            </a:pPr>
            <a:r>
              <a:rPr b="1" lang="fr-FR" sz="1200" spc="-1" strike="noStrike">
                <a:solidFill>
                  <a:srgbClr val="2e74b5"/>
                </a:solidFill>
                <a:latin typeface="Arial"/>
                <a:ea typeface="Arial"/>
              </a:rPr>
              <a:t>Action 3-2 : </a:t>
            </a:r>
            <a:r>
              <a:rPr b="1" lang="fr-FR" sz="1200" spc="-1" strike="noStrike">
                <a:solidFill>
                  <a:srgbClr val="000000"/>
                </a:solidFill>
                <a:latin typeface="Arial"/>
                <a:ea typeface="Arial"/>
              </a:rPr>
              <a:t>Renforcer l’action coercitive des pouvoirs de police des immeubles</a:t>
            </a:r>
            <a:endParaRPr b="0" lang="fr-FR" sz="1200" spc="-1" strike="noStrike">
              <a:latin typeface="Arial"/>
            </a:endParaRPr>
          </a:p>
          <a:p>
            <a:pPr>
              <a:lnSpc>
                <a:spcPct val="100000"/>
              </a:lnSpc>
            </a:pPr>
            <a:endParaRPr b="0" lang="fr-FR" sz="1200" spc="-1" strike="noStrike">
              <a:latin typeface="Arial"/>
            </a:endParaRPr>
          </a:p>
          <a:p>
            <a:pPr algn="just">
              <a:lnSpc>
                <a:spcPct val="100000"/>
              </a:lnSpc>
            </a:pPr>
            <a:r>
              <a:rPr b="1" lang="fr-FR" sz="1200" spc="-1" strike="noStrike">
                <a:solidFill>
                  <a:srgbClr val="2e74b5"/>
                </a:solidFill>
                <a:latin typeface="Arial"/>
                <a:ea typeface="Arial"/>
              </a:rPr>
              <a:t>Action 3-3 : </a:t>
            </a:r>
            <a:r>
              <a:rPr b="1" lang="fr-FR" sz="1200" spc="-1" strike="noStrike">
                <a:solidFill>
                  <a:srgbClr val="000000"/>
                </a:solidFill>
                <a:latin typeface="Arial"/>
                <a:ea typeface="Arial"/>
              </a:rPr>
              <a:t>Créer des logements d’urgence ou relais pour travaux, par tous moyens  (récupération de vacance, réquisition, logements chez l’habitant,…)</a:t>
            </a:r>
            <a:endParaRPr b="0" lang="fr-FR" sz="1200" spc="-1" strike="noStrike">
              <a:latin typeface="Arial"/>
            </a:endParaRPr>
          </a:p>
          <a:p>
            <a:pPr algn="just">
              <a:lnSpc>
                <a:spcPct val="100000"/>
              </a:lnSpc>
            </a:pPr>
            <a:endParaRPr b="0" lang="fr-FR" sz="1200" spc="-1" strike="noStrike">
              <a:latin typeface="Arial"/>
            </a:endParaRPr>
          </a:p>
          <a:p>
            <a:pPr algn="just">
              <a:lnSpc>
                <a:spcPct val="100000"/>
              </a:lnSpc>
            </a:pPr>
            <a:r>
              <a:rPr b="1" lang="fr-FR" sz="1200" spc="-1" strike="noStrike">
                <a:solidFill>
                  <a:srgbClr val="2e74b5"/>
                </a:solidFill>
                <a:latin typeface="Arial"/>
                <a:ea typeface="Arial"/>
              </a:rPr>
              <a:t>Action 3-4 :</a:t>
            </a:r>
            <a:r>
              <a:rPr b="1" lang="fr-FR" sz="1200" spc="-1" strike="noStrike">
                <a:solidFill>
                  <a:srgbClr val="000000"/>
                </a:solidFill>
                <a:latin typeface="Arial"/>
                <a:ea typeface="Arial"/>
              </a:rPr>
              <a:t> Poursuivre l’assainissement du statut foncier des occupants ou potentiels pétitionnaires</a:t>
            </a:r>
            <a:endParaRPr b="0" lang="fr-FR" sz="1200" spc="-1" strike="noStrike">
              <a:latin typeface="Arial"/>
            </a:endParaRPr>
          </a:p>
          <a:p>
            <a:pPr algn="just">
              <a:lnSpc>
                <a:spcPct val="100000"/>
              </a:lnSpc>
            </a:pPr>
            <a:r>
              <a:rPr b="0" lang="fr-FR" sz="1200" spc="-1" strike="noStrike" u="sng">
                <a:solidFill>
                  <a:srgbClr val="000000"/>
                </a:solidFill>
                <a:uFillTx/>
                <a:latin typeface="Arial"/>
                <a:ea typeface="Arial"/>
              </a:rPr>
              <a:t>Action 3-4-1 </a:t>
            </a:r>
            <a:r>
              <a:rPr b="0" lang="fr-FR" sz="1200" spc="-1" strike="noStrike">
                <a:solidFill>
                  <a:srgbClr val="000000"/>
                </a:solidFill>
                <a:latin typeface="Arial"/>
                <a:ea typeface="Arial"/>
              </a:rPr>
              <a:t>: Travail sur la résorption de l’indivision et  la transmission patrimoniale ( loi visant à faciliter la sortie de l’indivision successorale /informer/Apporter une aide à la sortie d’indivision pour les ménages ne relevant pas de la CAF / Prescription trentenaire)/ </a:t>
            </a:r>
            <a:r>
              <a:rPr b="0" i="1" lang="fr-FR" sz="1200" spc="-1" strike="noStrike">
                <a:solidFill>
                  <a:srgbClr val="000000"/>
                </a:solidFill>
                <a:latin typeface="Arial"/>
                <a:ea typeface="Arial"/>
              </a:rPr>
              <a:t>Traiter</a:t>
            </a:r>
            <a:endParaRPr b="0" lang="fr-FR" sz="1200" spc="-1" strike="noStrike">
              <a:latin typeface="Arial"/>
            </a:endParaRPr>
          </a:p>
          <a:p>
            <a:pPr algn="just">
              <a:lnSpc>
                <a:spcPct val="100000"/>
              </a:lnSpc>
            </a:pPr>
            <a:r>
              <a:rPr b="0" lang="fr-FR" sz="1200" spc="-1" strike="noStrike">
                <a:solidFill>
                  <a:srgbClr val="000000"/>
                </a:solidFill>
                <a:latin typeface="Arial"/>
                <a:ea typeface="Arial"/>
              </a:rPr>
              <a:t>Action 3-4-2 : Stopper la création d’indivisions /</a:t>
            </a:r>
            <a:r>
              <a:rPr b="0" i="1" lang="fr-FR" sz="1200" spc="-1" strike="noStrike">
                <a:solidFill>
                  <a:srgbClr val="000000"/>
                </a:solidFill>
                <a:latin typeface="Arial"/>
                <a:ea typeface="Arial"/>
              </a:rPr>
              <a:t>Prévenir</a:t>
            </a:r>
            <a:endParaRPr b="0" lang="fr-FR" sz="1200" spc="-1" strike="noStrike">
              <a:latin typeface="Arial"/>
            </a:endParaRPr>
          </a:p>
          <a:p>
            <a:pPr algn="just">
              <a:lnSpc>
                <a:spcPct val="100000"/>
              </a:lnSpc>
            </a:pPr>
            <a:endParaRPr b="0" lang="fr-FR" sz="1200" spc="-1" strike="noStrike">
              <a:latin typeface="Arial"/>
            </a:endParaRPr>
          </a:p>
          <a:p>
            <a:pPr algn="just">
              <a:lnSpc>
                <a:spcPct val="100000"/>
              </a:lnSpc>
            </a:pPr>
            <a:r>
              <a:rPr b="1" lang="fr-FR" sz="1200" spc="-1" strike="noStrike">
                <a:solidFill>
                  <a:srgbClr val="2e74b5"/>
                </a:solidFill>
                <a:latin typeface="Arial"/>
                <a:ea typeface="Arial"/>
              </a:rPr>
              <a:t>Action 3-5 : </a:t>
            </a:r>
            <a:r>
              <a:rPr b="1" lang="fr-FR" sz="1200" spc="-1" strike="noStrike">
                <a:solidFill>
                  <a:srgbClr val="000000"/>
                </a:solidFill>
                <a:latin typeface="Arial"/>
                <a:ea typeface="Arial"/>
              </a:rPr>
              <a:t>Continuer, voire accélérer la régularisation du statut d’occupation  </a:t>
            </a:r>
            <a:r>
              <a:rPr b="0" lang="fr-FR" sz="1200" spc="-1" strike="noStrike">
                <a:solidFill>
                  <a:srgbClr val="000000"/>
                </a:solidFill>
                <a:latin typeface="Arial"/>
                <a:ea typeface="Arial"/>
              </a:rPr>
              <a:t>( 50 Pas/ GIP  Titrement)</a:t>
            </a:r>
            <a:endParaRPr b="0" lang="fr-FR" sz="1200" spc="-1" strike="noStrike">
              <a:latin typeface="Arial"/>
            </a:endParaRPr>
          </a:p>
          <a:p>
            <a:pPr algn="just">
              <a:lnSpc>
                <a:spcPct val="100000"/>
              </a:lnSpc>
            </a:pPr>
            <a:endParaRPr b="0" lang="fr-FR" sz="1200" spc="-1" strike="noStrike">
              <a:latin typeface="Arial"/>
            </a:endParaRPr>
          </a:p>
        </p:txBody>
      </p:sp>
      <p:sp>
        <p:nvSpPr>
          <p:cNvPr id="868" name="CustomShape 4"/>
          <p:cNvSpPr/>
          <p:nvPr/>
        </p:nvSpPr>
        <p:spPr>
          <a:xfrm>
            <a:off x="118080" y="188640"/>
            <a:ext cx="1213200" cy="584640"/>
          </a:xfrm>
          <a:prstGeom prst="rect">
            <a:avLst/>
          </a:prstGeom>
          <a:noFill/>
          <a:ln>
            <a:noFill/>
          </a:ln>
        </p:spPr>
        <p:style>
          <a:lnRef idx="0"/>
          <a:fillRef idx="0"/>
          <a:effectRef idx="0"/>
          <a:fontRef idx="minor"/>
        </p:style>
        <p:txBody>
          <a:bodyPr wrap="none">
            <a:noAutofit/>
          </a:bodyPr>
          <a:p>
            <a:pPr algn="ctr">
              <a:lnSpc>
                <a:spcPct val="100000"/>
              </a:lnSpc>
            </a:pPr>
            <a:r>
              <a:rPr b="1" lang="fr-FR" sz="3200" spc="-1" strike="noStrike">
                <a:solidFill>
                  <a:srgbClr val="1f497d"/>
                </a:solidFill>
                <a:latin typeface="Arial"/>
                <a:ea typeface="Arial"/>
              </a:rPr>
              <a:t> </a:t>
            </a:r>
            <a:r>
              <a:rPr b="1" lang="fr-FR" sz="3200" spc="-1" strike="noStrike">
                <a:solidFill>
                  <a:srgbClr val="1f497d"/>
                </a:solidFill>
                <a:latin typeface="Arial"/>
                <a:ea typeface="Arial"/>
              </a:rPr>
              <a:t>Axe 3</a:t>
            </a:r>
            <a:endParaRPr b="0" lang="fr-FR" sz="3200" spc="-1" strike="noStrike">
              <a:latin typeface="Arial"/>
            </a:endParaRPr>
          </a:p>
        </p:txBody>
      </p:sp>
      <p:sp>
        <p:nvSpPr>
          <p:cNvPr id="869" name="CustomShape 5"/>
          <p:cNvSpPr/>
          <p:nvPr/>
        </p:nvSpPr>
        <p:spPr>
          <a:xfrm>
            <a:off x="8593920" y="6245280"/>
            <a:ext cx="442080" cy="475920"/>
          </a:xfrm>
          <a:prstGeom prst="rect">
            <a:avLst/>
          </a:prstGeom>
          <a:noFill/>
          <a:ln>
            <a:noFill/>
          </a:ln>
        </p:spPr>
        <p:style>
          <a:lnRef idx="0"/>
          <a:fillRef idx="0"/>
          <a:effectRef idx="0"/>
          <a:fontRef idx="minor"/>
        </p:style>
        <p:txBody>
          <a:bodyPr>
            <a:noAutofit/>
          </a:bodyPr>
          <a:p>
            <a:pPr algn="r">
              <a:lnSpc>
                <a:spcPct val="100000"/>
              </a:lnSpc>
            </a:pPr>
            <a:fld id="{3039C100-AE82-4E5E-9A4B-3D55AF750069}" type="slidenum">
              <a:rPr b="0" lang="fr-FR" sz="1000" spc="-1" strike="noStrike">
                <a:solidFill>
                  <a:srgbClr val="000000"/>
                </a:solidFill>
                <a:latin typeface="Arial"/>
                <a:ea typeface="Arial"/>
              </a:rPr>
              <a:t>&lt;numéro&gt;</a:t>
            </a:fld>
            <a:endParaRPr b="0" lang="fr-FR" sz="1000" spc="-1" strike="noStrike">
              <a:latin typeface="Arial"/>
            </a:endParaRPr>
          </a:p>
        </p:txBody>
      </p:sp>
    </p:spTree>
  </p:cSld>
  <mc:AlternateContent>
    <mc:Choice Requires="p14">
      <p:transition spd="slow" p14:dur="2000"/>
    </mc:Choice>
    <mc:Fallback>
      <p:transition spd="slow"/>
    </mc:Fallback>
  </mc:AlternateContent>
  <p:timing>
    <p:tnLst>
      <p:par>
        <p:cTn id="46" dur="indefinite" restart="never" nodeType="tmRoot">
          <p:childTnLst>
            <p:seq>
              <p:cTn id="47" dur="indefinite" nodeType="mainSeq">
                <p:childTnLst>
                  <p:par>
                    <p:cTn id="48" fill="hold">
                      <p:stCondLst>
                        <p:cond delay="indefinite"/>
                      </p:stCondLst>
                      <p:childTnLst>
                        <p:par>
                          <p:cTn id="49" fill="hold">
                            <p:stCondLst>
                              <p:cond delay="0"/>
                            </p:stCondLst>
                            <p:childTnLst>
                              <p:par>
                                <p:cTn id="50" nodeType="clickEffect" fill="hold" presetClass="entr" presetID="1">
                                  <p:stCondLst>
                                    <p:cond delay="0"/>
                                  </p:stCondLst>
                                  <p:childTnLst>
                                    <p:set>
                                      <p:cBhvr>
                                        <p:cTn id="51" dur="1" fill="hold">
                                          <p:stCondLst>
                                            <p:cond delay="0"/>
                                          </p:stCondLst>
                                        </p:cTn>
                                        <p:tgtEl>
                                          <p:spTgt spid="866"/>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nodeType="clickEffect" fill="hold" presetClass="exit" presetID="10">
                                  <p:stCondLst>
                                    <p:cond delay="0"/>
                                  </p:stCondLst>
                                  <p:childTnLst>
                                    <p:animEffect filter="fade" transition="out">
                                      <p:cBhvr additive="repl">
                                        <p:cTn id="55" dur="2000"/>
                                        <p:tgtEl>
                                          <p:spTgt spid="866"/>
                                        </p:tgtEl>
                                      </p:cBhvr>
                                    </p:animEffect>
                                    <p:set>
                                      <p:cBhvr>
                                        <p:cTn id="56" dur="1" fill="hold">
                                          <p:stCondLst>
                                            <p:cond delay="1999"/>
                                          </p:stCondLst>
                                        </p:cTn>
                                        <p:tgtEl>
                                          <p:spTgt spid="866"/>
                                        </p:tgtEl>
                                        <p:attrNameLst>
                                          <p:attrName>style.visibility</p:attrName>
                                        </p:attrNameLst>
                                      </p:cBhvr>
                                      <p:to>
                                        <p:strVal val="hidden"/>
                                      </p:to>
                                    </p:set>
                                  </p:childTnLst>
                                </p:cTn>
                              </p:par>
                              <p:par>
                                <p:cTn id="57" nodeType="withEffect" fill="hold" presetClass="entr" presetID="1">
                                  <p:stCondLst>
                                    <p:cond delay="0"/>
                                  </p:stCondLst>
                                  <p:childTnLst>
                                    <p:set>
                                      <p:cBhvr>
                                        <p:cTn id="58" dur="1" fill="hold">
                                          <p:stCondLst>
                                            <p:cond delay="0"/>
                                          </p:stCondLst>
                                        </p:cTn>
                                        <p:tgtEl>
                                          <p:spTgt spid="867"/>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70" name="CustomShape 1"/>
          <p:cNvSpPr/>
          <p:nvPr/>
        </p:nvSpPr>
        <p:spPr>
          <a:xfrm>
            <a:off x="179640" y="837000"/>
            <a:ext cx="2736000" cy="2520000"/>
          </a:xfrm>
          <a:prstGeom prst="roundRect">
            <a:avLst>
              <a:gd name="adj" fmla="val 16667"/>
            </a:avLst>
          </a:prstGeom>
          <a:solidFill>
            <a:srgbClr val="b8cce4"/>
          </a:solidFill>
          <a:ln w="25560">
            <a:solidFill>
              <a:srgbClr val="3b608c"/>
            </a:solidFill>
            <a:round/>
          </a:ln>
        </p:spPr>
        <p:style>
          <a:lnRef idx="0"/>
          <a:fillRef idx="0"/>
          <a:effectRef idx="0"/>
          <a:fontRef idx="minor"/>
        </p:style>
        <p:txBody>
          <a:bodyPr anchor="ctr">
            <a:noAutofit/>
          </a:bodyPr>
          <a:p>
            <a:pPr>
              <a:lnSpc>
                <a:spcPct val="100000"/>
              </a:lnSpc>
            </a:pPr>
            <a:r>
              <a:rPr b="1" lang="fr-FR" sz="1800" spc="-1" strike="noStrike">
                <a:solidFill>
                  <a:srgbClr val="ffffff"/>
                </a:solidFill>
                <a:latin typeface="Calibri"/>
                <a:ea typeface="Arial"/>
              </a:rPr>
              <a:t>Dissocier les problématiques d’ordre public de l’action spécifique sur l’habiter, et considérer le mal-logement également comme une problématique urbaine </a:t>
            </a:r>
            <a:endParaRPr b="0" lang="fr-FR" sz="1800" spc="-1" strike="noStrike">
              <a:latin typeface="Arial"/>
            </a:endParaRPr>
          </a:p>
        </p:txBody>
      </p:sp>
      <p:sp>
        <p:nvSpPr>
          <p:cNvPr id="871" name="CustomShape 2"/>
          <p:cNvSpPr/>
          <p:nvPr/>
        </p:nvSpPr>
        <p:spPr>
          <a:xfrm>
            <a:off x="3203640" y="288360"/>
            <a:ext cx="5472720" cy="4122000"/>
          </a:xfrm>
          <a:prstGeom prst="rect">
            <a:avLst/>
          </a:prstGeom>
          <a:noFill/>
          <a:ln>
            <a:noFill/>
          </a:ln>
        </p:spPr>
        <p:style>
          <a:lnRef idx="0"/>
          <a:fillRef idx="0"/>
          <a:effectRef idx="0"/>
          <a:fontRef idx="minor"/>
        </p:style>
        <p:txBody>
          <a:bodyPr>
            <a:noAutofit/>
          </a:bodyPr>
          <a:p>
            <a:pPr>
              <a:lnSpc>
                <a:spcPct val="100000"/>
              </a:lnSpc>
              <a:spcAft>
                <a:spcPts val="601"/>
              </a:spcAft>
            </a:pPr>
            <a:r>
              <a:rPr b="1" lang="fr-FR" sz="1200" spc="-1" strike="noStrike">
                <a:solidFill>
                  <a:srgbClr val="000000"/>
                </a:solidFill>
                <a:latin typeface="Arial"/>
                <a:ea typeface="Arial"/>
              </a:rPr>
              <a:t>Les constats préalables :</a:t>
            </a:r>
            <a:endParaRPr b="0" lang="fr-FR" sz="1200" spc="-1" strike="noStrike">
              <a:latin typeface="Arial"/>
            </a:endParaRPr>
          </a:p>
          <a:p>
            <a:pPr>
              <a:lnSpc>
                <a:spcPct val="100000"/>
              </a:lnSpc>
              <a:spcAft>
                <a:spcPts val="300"/>
              </a:spcAft>
              <a:buClr>
                <a:srgbClr val="000000"/>
              </a:buClr>
              <a:buFont typeface="Arial"/>
              <a:buChar char="•"/>
            </a:pPr>
            <a:r>
              <a:rPr b="1" lang="fr-FR" sz="1200" spc="-1" strike="noStrike">
                <a:solidFill>
                  <a:srgbClr val="000000"/>
                </a:solidFill>
                <a:latin typeface="Arial"/>
                <a:ea typeface="Arial"/>
              </a:rPr>
              <a:t> </a:t>
            </a:r>
            <a:r>
              <a:rPr b="1" lang="fr-FR" sz="1200" spc="-1" strike="noStrike">
                <a:solidFill>
                  <a:srgbClr val="000000"/>
                </a:solidFill>
                <a:latin typeface="Arial"/>
                <a:ea typeface="Arial"/>
              </a:rPr>
              <a:t>La problématique amiante, et l’assainissement individuel non conforme </a:t>
            </a:r>
            <a:r>
              <a:rPr b="0" lang="fr-FR" sz="1200" spc="-1" strike="noStrike">
                <a:solidFill>
                  <a:srgbClr val="000000"/>
                </a:solidFill>
                <a:latin typeface="Arial"/>
                <a:ea typeface="Arial"/>
              </a:rPr>
              <a:t>(qui concernerait au moins 75% des ANC de CAP Nord (15 000 à 18 000 ANC ou non raccordements AC),</a:t>
            </a:r>
            <a:r>
              <a:rPr b="1" lang="fr-FR" sz="1200" spc="-1" strike="noStrike">
                <a:solidFill>
                  <a:srgbClr val="000000"/>
                </a:solidFill>
                <a:latin typeface="Arial"/>
                <a:ea typeface="Arial"/>
              </a:rPr>
              <a:t> impactent en fait peu le quotidien des occupants eux-mêmes. Par contre, le coût de travaux en est souvent prohibitif</a:t>
            </a:r>
            <a:endParaRPr b="0" lang="fr-FR" sz="1200" spc="-1" strike="noStrike">
              <a:latin typeface="Arial"/>
            </a:endParaRPr>
          </a:p>
          <a:p>
            <a:pPr>
              <a:lnSpc>
                <a:spcPct val="100000"/>
              </a:lnSpc>
              <a:spcBef>
                <a:spcPts val="300"/>
              </a:spcBef>
              <a:buClr>
                <a:srgbClr val="000000"/>
              </a:buClr>
              <a:buFont typeface="Arial"/>
              <a:buChar char="•"/>
            </a:pPr>
            <a:r>
              <a:rPr b="0" lang="fr-FR" sz="1200" spc="-1" strike="noStrike">
                <a:solidFill>
                  <a:srgbClr val="000000"/>
                </a:solidFill>
                <a:latin typeface="Arial"/>
                <a:ea typeface="Arial"/>
              </a:rPr>
              <a:t> </a:t>
            </a:r>
            <a:r>
              <a:rPr b="0" lang="fr-FR" sz="1200" spc="-1" strike="noStrike">
                <a:solidFill>
                  <a:srgbClr val="000000"/>
                </a:solidFill>
                <a:latin typeface="Arial"/>
                <a:ea typeface="Arial"/>
              </a:rPr>
              <a:t>En 3 ans, de 2012 à 2014, il n’y a eu que </a:t>
            </a:r>
            <a:r>
              <a:rPr b="1" lang="fr-FR" sz="1200" spc="-1" strike="noStrike">
                <a:solidFill>
                  <a:srgbClr val="000000"/>
                </a:solidFill>
                <a:latin typeface="Arial"/>
                <a:ea typeface="Arial"/>
              </a:rPr>
              <a:t>2 dossiers comprenant des travaux d’assainissement</a:t>
            </a:r>
            <a:r>
              <a:rPr b="0" lang="fr-FR" sz="1200" spc="-1" strike="noStrike">
                <a:solidFill>
                  <a:srgbClr val="000000"/>
                </a:solidFill>
                <a:latin typeface="Arial"/>
                <a:ea typeface="Arial"/>
              </a:rPr>
              <a:t> (fosse ou raccordement) traités en AHH pour un coût moyen d’environ 7500 €, ce qui est très peu au regard de la problématique assainissement sur l’ensemble du territoire ; de même il n’y a eu que </a:t>
            </a:r>
            <a:r>
              <a:rPr b="1" lang="fr-FR" sz="1200" spc="-1" strike="noStrike">
                <a:solidFill>
                  <a:srgbClr val="000000"/>
                </a:solidFill>
                <a:latin typeface="Arial"/>
                <a:ea typeface="Arial"/>
              </a:rPr>
              <a:t>15 dossiers de CAP Nord sur la période comprenant du désamiantage</a:t>
            </a:r>
            <a:r>
              <a:rPr b="0" lang="fr-FR" sz="1200" spc="-1" strike="noStrike">
                <a:solidFill>
                  <a:srgbClr val="000000"/>
                </a:solidFill>
                <a:latin typeface="Arial"/>
                <a:ea typeface="Arial"/>
              </a:rPr>
              <a:t> avec une moyen de 8780 € par dossier et un maximum de 19000 €</a:t>
            </a:r>
            <a:endParaRPr b="0" lang="fr-FR" sz="1200" spc="-1" strike="noStrike">
              <a:latin typeface="Arial"/>
            </a:endParaRPr>
          </a:p>
          <a:p>
            <a:pPr>
              <a:lnSpc>
                <a:spcPct val="100000"/>
              </a:lnSpc>
              <a:spcBef>
                <a:spcPts val="300"/>
              </a:spcBef>
              <a:buClr>
                <a:srgbClr val="000000"/>
              </a:buClr>
              <a:buFont typeface="Arial"/>
              <a:buChar char="•"/>
            </a:pPr>
            <a:r>
              <a:rPr b="1" lang="fr-FR" sz="1200" spc="-1" strike="noStrike">
                <a:solidFill>
                  <a:srgbClr val="000000"/>
                </a:solidFill>
                <a:latin typeface="Arial"/>
                <a:ea typeface="Arial"/>
              </a:rPr>
              <a:t> </a:t>
            </a:r>
            <a:r>
              <a:rPr b="1" lang="fr-FR" sz="1200" spc="-1" strike="noStrike">
                <a:solidFill>
                  <a:srgbClr val="000000"/>
                </a:solidFill>
                <a:latin typeface="Arial"/>
                <a:ea typeface="Arial"/>
              </a:rPr>
              <a:t>L’aménagement et  l’équipement du quartier influent sur l’indignité et le mal logement : </a:t>
            </a:r>
            <a:endParaRPr b="0" lang="fr-FR" sz="1200" spc="-1" strike="noStrike">
              <a:latin typeface="Arial"/>
            </a:endParaRPr>
          </a:p>
          <a:p>
            <a:pPr lvl="1" marL="457200">
              <a:lnSpc>
                <a:spcPct val="100000"/>
              </a:lnSpc>
              <a:buClr>
                <a:srgbClr val="000000"/>
              </a:buClr>
              <a:buFont typeface="Wingdings" charset="2"/>
              <a:buChar char=""/>
            </a:pPr>
            <a:r>
              <a:rPr b="0" lang="fr-FR" sz="1200" spc="-1" strike="noStrike">
                <a:solidFill>
                  <a:srgbClr val="000000"/>
                </a:solidFill>
                <a:latin typeface="Arial"/>
                <a:ea typeface="Arial"/>
              </a:rPr>
              <a:t>Problèmes d’accessibilité et d’accès </a:t>
            </a:r>
            <a:endParaRPr b="0" lang="fr-FR" sz="1200" spc="-1" strike="noStrike">
              <a:latin typeface="Arial"/>
            </a:endParaRPr>
          </a:p>
          <a:p>
            <a:pPr lvl="1" marL="457200">
              <a:lnSpc>
                <a:spcPct val="100000"/>
              </a:lnSpc>
              <a:buClr>
                <a:srgbClr val="000000"/>
              </a:buClr>
              <a:buFont typeface="Wingdings" charset="2"/>
              <a:buChar char=""/>
            </a:pPr>
            <a:r>
              <a:rPr b="0" lang="fr-FR" sz="1200" spc="-1" strike="noStrike">
                <a:solidFill>
                  <a:srgbClr val="000000"/>
                </a:solidFill>
                <a:latin typeface="Arial"/>
                <a:ea typeface="Arial"/>
              </a:rPr>
              <a:t>Manque de lieux de convivialité et de solidarité dans les quartiers</a:t>
            </a:r>
            <a:endParaRPr b="0" lang="fr-FR" sz="1200" spc="-1" strike="noStrike">
              <a:latin typeface="Arial"/>
            </a:endParaRPr>
          </a:p>
          <a:p>
            <a:pPr lvl="1" marL="457200">
              <a:lnSpc>
                <a:spcPct val="100000"/>
              </a:lnSpc>
              <a:buClr>
                <a:srgbClr val="000000"/>
              </a:buClr>
              <a:buFont typeface="Wingdings" charset="2"/>
              <a:buChar char=""/>
            </a:pPr>
            <a:r>
              <a:rPr b="0" lang="fr-FR" sz="1200" spc="-1" strike="noStrike">
                <a:solidFill>
                  <a:srgbClr val="000000"/>
                </a:solidFill>
                <a:latin typeface="Arial"/>
                <a:ea typeface="Arial"/>
              </a:rPr>
              <a:t>Boîtes aux lettres trop éloignées, ramassage des ordures ménagères jugé souvent insuffisant et éloigné des logements, éclairage urbain jugé insuffisant ou non entretenu.</a:t>
            </a:r>
            <a:endParaRPr b="0" lang="fr-FR" sz="1200" spc="-1" strike="noStrike">
              <a:latin typeface="Arial"/>
            </a:endParaRPr>
          </a:p>
          <a:p>
            <a:pPr lvl="1" marL="457200">
              <a:lnSpc>
                <a:spcPct val="100000"/>
              </a:lnSpc>
              <a:buClr>
                <a:srgbClr val="000000"/>
              </a:buClr>
              <a:buFont typeface="Wingdings" charset="2"/>
              <a:buChar char=""/>
            </a:pPr>
            <a:r>
              <a:rPr b="0" lang="fr-FR" sz="1200" spc="-1" strike="noStrike">
                <a:solidFill>
                  <a:srgbClr val="000000"/>
                </a:solidFill>
                <a:latin typeface="Arial"/>
                <a:ea typeface="Arial"/>
              </a:rPr>
              <a:t>Isolement</a:t>
            </a:r>
            <a:endParaRPr b="0" lang="fr-FR" sz="1200" spc="-1" strike="noStrike">
              <a:latin typeface="Arial"/>
            </a:endParaRPr>
          </a:p>
        </p:txBody>
      </p:sp>
      <p:sp>
        <p:nvSpPr>
          <p:cNvPr id="872" name="CustomShape 3"/>
          <p:cNvSpPr/>
          <p:nvPr/>
        </p:nvSpPr>
        <p:spPr>
          <a:xfrm>
            <a:off x="323280" y="4499640"/>
            <a:ext cx="8280720" cy="1859040"/>
          </a:xfrm>
          <a:prstGeom prst="rect">
            <a:avLst/>
          </a:prstGeom>
          <a:solidFill>
            <a:srgbClr val="dce7f1"/>
          </a:solidFill>
          <a:ln>
            <a:noFill/>
          </a:ln>
        </p:spPr>
        <p:style>
          <a:lnRef idx="0"/>
          <a:fillRef idx="0"/>
          <a:effectRef idx="0"/>
          <a:fontRef idx="minor"/>
        </p:style>
        <p:txBody>
          <a:bodyPr anchor="ctr">
            <a:noAutofit/>
          </a:bodyPr>
          <a:p>
            <a:pPr>
              <a:lnSpc>
                <a:spcPct val="100000"/>
              </a:lnSpc>
            </a:pPr>
            <a:r>
              <a:rPr b="1" lang="fr-FR" sz="1200" spc="-1" strike="noStrike">
                <a:solidFill>
                  <a:srgbClr val="2e74b5"/>
                </a:solidFill>
                <a:latin typeface="Arial"/>
                <a:ea typeface="Arial"/>
              </a:rPr>
              <a:t>Action 4-1</a:t>
            </a:r>
            <a:r>
              <a:rPr b="0" lang="fr-FR" sz="1200" spc="-1" strike="noStrike">
                <a:solidFill>
                  <a:srgbClr val="000000"/>
                </a:solidFill>
                <a:latin typeface="Arial"/>
                <a:ea typeface="Arial"/>
              </a:rPr>
              <a:t> : </a:t>
            </a:r>
            <a:r>
              <a:rPr b="1" lang="fr-FR" sz="1200" spc="-1" strike="noStrike">
                <a:solidFill>
                  <a:srgbClr val="000000"/>
                </a:solidFill>
                <a:latin typeface="Arial"/>
                <a:ea typeface="Arial"/>
              </a:rPr>
              <a:t>Déconnecter le désamiantage et la mise en conformité de l’ANC  du dispositif AAH/ </a:t>
            </a:r>
            <a:r>
              <a:rPr b="0" lang="fr-FR" sz="1200" spc="-1" strike="noStrike">
                <a:solidFill>
                  <a:srgbClr val="000000"/>
                </a:solidFill>
                <a:latin typeface="Arial"/>
                <a:ea typeface="Arial"/>
              </a:rPr>
              <a:t>Créer des fonds spécifiques que les différentes collectivités abonderaient </a:t>
            </a:r>
            <a:endParaRPr b="0" lang="fr-FR" sz="1200" spc="-1" strike="noStrike">
              <a:latin typeface="Arial"/>
            </a:endParaRPr>
          </a:p>
          <a:p>
            <a:pPr algn="just">
              <a:lnSpc>
                <a:spcPct val="100000"/>
              </a:lnSpc>
            </a:pPr>
            <a:r>
              <a:rPr b="0" lang="fr-FR" sz="1200" spc="-1" strike="noStrike">
                <a:solidFill>
                  <a:srgbClr val="000000"/>
                </a:solidFill>
                <a:latin typeface="Arial"/>
                <a:ea typeface="Arial"/>
              </a:rPr>
              <a:t>Action 4-1-1 :Déconnecter le désamiantage du dispositif AAH</a:t>
            </a:r>
            <a:endParaRPr b="0" lang="fr-FR" sz="1200" spc="-1" strike="noStrike">
              <a:latin typeface="Arial"/>
            </a:endParaRPr>
          </a:p>
          <a:p>
            <a:pPr algn="just">
              <a:lnSpc>
                <a:spcPct val="100000"/>
              </a:lnSpc>
            </a:pPr>
            <a:r>
              <a:rPr b="0" lang="fr-FR" sz="1200" spc="-1" strike="noStrike">
                <a:solidFill>
                  <a:srgbClr val="000000"/>
                </a:solidFill>
                <a:latin typeface="Arial"/>
                <a:ea typeface="Arial"/>
              </a:rPr>
              <a:t>Action 4-1-2: Déconnecter la mise en conformité de l’ANC du sispositif AAH</a:t>
            </a:r>
            <a:endParaRPr b="0" lang="fr-FR" sz="1200" spc="-1" strike="noStrike">
              <a:latin typeface="Arial"/>
            </a:endParaRPr>
          </a:p>
          <a:p>
            <a:pPr algn="just">
              <a:lnSpc>
                <a:spcPct val="100000"/>
              </a:lnSpc>
            </a:pPr>
            <a:endParaRPr b="0" lang="fr-FR" sz="1200" spc="-1" strike="noStrike">
              <a:latin typeface="Arial"/>
            </a:endParaRPr>
          </a:p>
          <a:p>
            <a:pPr>
              <a:lnSpc>
                <a:spcPct val="100000"/>
              </a:lnSpc>
            </a:pPr>
            <a:r>
              <a:rPr b="1" lang="fr-FR" sz="1200" spc="-1" strike="noStrike">
                <a:solidFill>
                  <a:srgbClr val="2e74b5"/>
                </a:solidFill>
                <a:latin typeface="Arial"/>
                <a:ea typeface="Arial"/>
              </a:rPr>
              <a:t>Action 4-2 : </a:t>
            </a:r>
            <a:r>
              <a:rPr b="1" lang="fr-FR" sz="1200" spc="-1" strike="noStrike">
                <a:solidFill>
                  <a:srgbClr val="000000"/>
                </a:solidFill>
                <a:latin typeface="Arial"/>
                <a:ea typeface="Arial"/>
              </a:rPr>
              <a:t>Au-delà du traitement des quartiers en matière de logement, favoriser des actions d’amélioration de la vie des quartiers périphériques, propres à lutter contre l’isolement :</a:t>
            </a:r>
            <a:endParaRPr b="0" lang="fr-FR" sz="1200" spc="-1" strike="noStrike">
              <a:latin typeface="Arial"/>
            </a:endParaRPr>
          </a:p>
          <a:p>
            <a:pPr algn="just">
              <a:lnSpc>
                <a:spcPct val="100000"/>
              </a:lnSpc>
            </a:pPr>
            <a:r>
              <a:rPr b="0" lang="fr-FR" sz="1200" spc="-1" strike="noStrike">
                <a:solidFill>
                  <a:srgbClr val="000000"/>
                </a:solidFill>
                <a:latin typeface="Arial"/>
                <a:ea typeface="Arial"/>
              </a:rPr>
              <a:t>Action 4-2-1 : Amélioration des conditions de déplacements et d’équipement dans les quartiers</a:t>
            </a:r>
            <a:endParaRPr b="0" lang="fr-FR" sz="1200" spc="-1" strike="noStrike">
              <a:latin typeface="Arial"/>
            </a:endParaRPr>
          </a:p>
          <a:p>
            <a:pPr algn="just">
              <a:lnSpc>
                <a:spcPct val="100000"/>
              </a:lnSpc>
            </a:pPr>
            <a:r>
              <a:rPr b="0" lang="fr-FR" sz="1200" spc="-1" strike="noStrike">
                <a:solidFill>
                  <a:srgbClr val="000000"/>
                </a:solidFill>
                <a:latin typeface="Arial"/>
                <a:ea typeface="Arial"/>
              </a:rPr>
              <a:t>Action 4-2-3: Développer l’autonomie des quartiers périphériques</a:t>
            </a:r>
            <a:endParaRPr b="0" lang="fr-FR" sz="1200" spc="-1" strike="noStrike">
              <a:latin typeface="Arial"/>
            </a:endParaRPr>
          </a:p>
          <a:p>
            <a:pPr algn="just">
              <a:lnSpc>
                <a:spcPct val="100000"/>
              </a:lnSpc>
            </a:pPr>
            <a:endParaRPr b="0" lang="fr-FR" sz="1200" spc="-1" strike="noStrike">
              <a:latin typeface="Arial"/>
            </a:endParaRPr>
          </a:p>
        </p:txBody>
      </p:sp>
      <p:sp>
        <p:nvSpPr>
          <p:cNvPr id="873" name="CustomShape 4"/>
          <p:cNvSpPr/>
          <p:nvPr/>
        </p:nvSpPr>
        <p:spPr>
          <a:xfrm>
            <a:off x="118080" y="188640"/>
            <a:ext cx="1213200" cy="584640"/>
          </a:xfrm>
          <a:prstGeom prst="rect">
            <a:avLst/>
          </a:prstGeom>
          <a:noFill/>
          <a:ln>
            <a:noFill/>
          </a:ln>
        </p:spPr>
        <p:style>
          <a:lnRef idx="0"/>
          <a:fillRef idx="0"/>
          <a:effectRef idx="0"/>
          <a:fontRef idx="minor"/>
        </p:style>
        <p:txBody>
          <a:bodyPr wrap="none">
            <a:noAutofit/>
          </a:bodyPr>
          <a:p>
            <a:pPr algn="ctr">
              <a:lnSpc>
                <a:spcPct val="100000"/>
              </a:lnSpc>
            </a:pPr>
            <a:r>
              <a:rPr b="1" lang="fr-FR" sz="3200" spc="-1" strike="noStrike">
                <a:solidFill>
                  <a:srgbClr val="1f497d"/>
                </a:solidFill>
                <a:latin typeface="Arial"/>
                <a:ea typeface="Arial"/>
              </a:rPr>
              <a:t> </a:t>
            </a:r>
            <a:r>
              <a:rPr b="1" lang="fr-FR" sz="3200" spc="-1" strike="noStrike">
                <a:solidFill>
                  <a:srgbClr val="1f497d"/>
                </a:solidFill>
                <a:latin typeface="Arial"/>
                <a:ea typeface="Arial"/>
              </a:rPr>
              <a:t>Axe 4</a:t>
            </a:r>
            <a:endParaRPr b="0" lang="fr-FR" sz="3200" spc="-1" strike="noStrike">
              <a:latin typeface="Arial"/>
            </a:endParaRPr>
          </a:p>
        </p:txBody>
      </p:sp>
      <p:sp>
        <p:nvSpPr>
          <p:cNvPr id="874" name="CustomShape 5"/>
          <p:cNvSpPr/>
          <p:nvPr/>
        </p:nvSpPr>
        <p:spPr>
          <a:xfrm>
            <a:off x="8593920" y="6245280"/>
            <a:ext cx="442080" cy="475920"/>
          </a:xfrm>
          <a:prstGeom prst="rect">
            <a:avLst/>
          </a:prstGeom>
          <a:noFill/>
          <a:ln>
            <a:noFill/>
          </a:ln>
        </p:spPr>
        <p:style>
          <a:lnRef idx="0"/>
          <a:fillRef idx="0"/>
          <a:effectRef idx="0"/>
          <a:fontRef idx="minor"/>
        </p:style>
        <p:txBody>
          <a:bodyPr>
            <a:noAutofit/>
          </a:bodyPr>
          <a:p>
            <a:pPr algn="r">
              <a:lnSpc>
                <a:spcPct val="100000"/>
              </a:lnSpc>
            </a:pPr>
            <a:fld id="{33FB814D-F5AB-46E6-94E8-1A312D068B18}" type="slidenum">
              <a:rPr b="0" lang="fr-FR" sz="1000" spc="-1" strike="noStrike">
                <a:solidFill>
                  <a:srgbClr val="000000"/>
                </a:solidFill>
                <a:latin typeface="Arial"/>
                <a:ea typeface="Arial"/>
              </a:rPr>
              <a:t>&lt;numéro&gt;</a:t>
            </a:fld>
            <a:endParaRPr b="0" lang="fr-FR" sz="1000" spc="-1" strike="noStrike">
              <a:latin typeface="Arial"/>
            </a:endParaRPr>
          </a:p>
        </p:txBody>
      </p:sp>
    </p:spTree>
  </p:cSld>
  <mc:AlternateContent>
    <mc:Choice Requires="p14">
      <p:transition spd="slow" p14:dur="2000"/>
    </mc:Choice>
    <mc:Fallback>
      <p:transition spd="slow"/>
    </mc:Fallback>
  </mc:AlternateContent>
  <p:timing>
    <p:tnLst>
      <p:par>
        <p:cTn id="59" dur="indefinite" restart="never" nodeType="tmRoot">
          <p:childTnLst>
            <p:seq>
              <p:cTn id="60" dur="indefinite" nodeType="mainSeq">
                <p:childTnLst>
                  <p:par>
                    <p:cTn id="61" fill="hold">
                      <p:stCondLst>
                        <p:cond delay="indefinite"/>
                      </p:stCondLst>
                      <p:childTnLst>
                        <p:par>
                          <p:cTn id="62" fill="hold">
                            <p:stCondLst>
                              <p:cond delay="0"/>
                            </p:stCondLst>
                            <p:childTnLst>
                              <p:par>
                                <p:cTn id="63" nodeType="clickEffect" fill="hold" presetClass="entr" presetID="1">
                                  <p:stCondLst>
                                    <p:cond delay="0"/>
                                  </p:stCondLst>
                                  <p:childTnLst>
                                    <p:set>
                                      <p:cBhvr>
                                        <p:cTn id="64" dur="1" fill="hold">
                                          <p:stCondLst>
                                            <p:cond delay="0"/>
                                          </p:stCondLst>
                                        </p:cTn>
                                        <p:tgtEl>
                                          <p:spTgt spid="87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nodeType="clickEffect" fill="hold" presetClass="exit" presetID="10">
                                  <p:stCondLst>
                                    <p:cond delay="0"/>
                                  </p:stCondLst>
                                  <p:childTnLst>
                                    <p:animEffect filter="fade" transition="out">
                                      <p:cBhvr additive="repl">
                                        <p:cTn id="68" dur="2000"/>
                                        <p:tgtEl>
                                          <p:spTgt spid="871"/>
                                        </p:tgtEl>
                                      </p:cBhvr>
                                    </p:animEffect>
                                    <p:set>
                                      <p:cBhvr>
                                        <p:cTn id="69" dur="1" fill="hold">
                                          <p:stCondLst>
                                            <p:cond delay="1999"/>
                                          </p:stCondLst>
                                        </p:cTn>
                                        <p:tgtEl>
                                          <p:spTgt spid="871"/>
                                        </p:tgtEl>
                                        <p:attrNameLst>
                                          <p:attrName>style.visibility</p:attrName>
                                        </p:attrNameLst>
                                      </p:cBhvr>
                                      <p:to>
                                        <p:strVal val="hidden"/>
                                      </p:to>
                                    </p:set>
                                  </p:childTnLst>
                                </p:cTn>
                              </p:par>
                              <p:par>
                                <p:cTn id="70" nodeType="withEffect" fill="hold" presetClass="entr" presetID="1">
                                  <p:stCondLst>
                                    <p:cond delay="0"/>
                                  </p:stCondLst>
                                  <p:childTnLst>
                                    <p:set>
                                      <p:cBhvr>
                                        <p:cTn id="71" dur="1" fill="hold">
                                          <p:stCondLst>
                                            <p:cond delay="0"/>
                                          </p:stCondLst>
                                        </p:cTn>
                                        <p:tgtEl>
                                          <p:spTgt spid="872"/>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75" name="CustomShape 1"/>
          <p:cNvSpPr/>
          <p:nvPr/>
        </p:nvSpPr>
        <p:spPr>
          <a:xfrm>
            <a:off x="179640" y="837000"/>
            <a:ext cx="2736000" cy="1440000"/>
          </a:xfrm>
          <a:prstGeom prst="roundRect">
            <a:avLst>
              <a:gd name="adj" fmla="val 16667"/>
            </a:avLst>
          </a:prstGeom>
          <a:solidFill>
            <a:srgbClr val="b8cce4"/>
          </a:solidFill>
          <a:ln w="25560">
            <a:solidFill>
              <a:srgbClr val="3b608c"/>
            </a:solidFill>
            <a:round/>
          </a:ln>
        </p:spPr>
        <p:style>
          <a:lnRef idx="0"/>
          <a:fillRef idx="0"/>
          <a:effectRef idx="0"/>
          <a:fontRef idx="minor"/>
        </p:style>
        <p:txBody>
          <a:bodyPr anchor="ctr">
            <a:noAutofit/>
          </a:bodyPr>
          <a:p>
            <a:pPr>
              <a:lnSpc>
                <a:spcPct val="100000"/>
              </a:lnSpc>
            </a:pPr>
            <a:r>
              <a:rPr b="1" lang="fr-FR" sz="1800" spc="-1" strike="noStrike">
                <a:solidFill>
                  <a:srgbClr val="ffffff"/>
                </a:solidFill>
                <a:latin typeface="Calibri"/>
                <a:ea typeface="Arial"/>
              </a:rPr>
              <a:t>Structurer et organiser le suivi de la demande en matière d’habitat indigne</a:t>
            </a:r>
            <a:endParaRPr b="0" lang="fr-FR" sz="1800" spc="-1" strike="noStrike">
              <a:latin typeface="Arial"/>
            </a:endParaRPr>
          </a:p>
        </p:txBody>
      </p:sp>
      <p:sp>
        <p:nvSpPr>
          <p:cNvPr id="876" name="CustomShape 2"/>
          <p:cNvSpPr/>
          <p:nvPr/>
        </p:nvSpPr>
        <p:spPr>
          <a:xfrm>
            <a:off x="3203640" y="880200"/>
            <a:ext cx="5472720" cy="1684440"/>
          </a:xfrm>
          <a:prstGeom prst="rect">
            <a:avLst/>
          </a:prstGeom>
          <a:noFill/>
          <a:ln>
            <a:noFill/>
          </a:ln>
        </p:spPr>
        <p:style>
          <a:lnRef idx="0"/>
          <a:fillRef idx="0"/>
          <a:effectRef idx="0"/>
          <a:fontRef idx="minor"/>
        </p:style>
        <p:txBody>
          <a:bodyPr>
            <a:noAutofit/>
          </a:bodyPr>
          <a:p>
            <a:pPr>
              <a:lnSpc>
                <a:spcPct val="100000"/>
              </a:lnSpc>
              <a:spcAft>
                <a:spcPts val="601"/>
              </a:spcAft>
            </a:pPr>
            <a:r>
              <a:rPr b="1" lang="fr-FR" sz="1200" spc="-1" strike="noStrike">
                <a:solidFill>
                  <a:srgbClr val="000000"/>
                </a:solidFill>
                <a:latin typeface="Arial"/>
                <a:ea typeface="Arial"/>
              </a:rPr>
              <a:t>Les constats préalables :</a:t>
            </a:r>
            <a:endParaRPr b="0" lang="fr-FR" sz="1200" spc="-1" strike="noStrike">
              <a:latin typeface="Arial"/>
            </a:endParaRPr>
          </a:p>
          <a:p>
            <a:pPr>
              <a:lnSpc>
                <a:spcPct val="100000"/>
              </a:lnSpc>
              <a:spcAft>
                <a:spcPts val="300"/>
              </a:spcAft>
              <a:buClr>
                <a:srgbClr val="000000"/>
              </a:buClr>
              <a:buFont typeface="Arial"/>
              <a:buChar char="•"/>
            </a:pPr>
            <a:r>
              <a:rPr b="1" lang="fr-FR" sz="1200" spc="-1" strike="noStrike">
                <a:solidFill>
                  <a:srgbClr val="000000"/>
                </a:solidFill>
                <a:latin typeface="Arial"/>
                <a:ea typeface="Arial"/>
              </a:rPr>
              <a:t> </a:t>
            </a:r>
            <a:r>
              <a:rPr b="1" lang="fr-FR" sz="1200" spc="-1" strike="noStrike">
                <a:solidFill>
                  <a:srgbClr val="000000"/>
                </a:solidFill>
                <a:latin typeface="Arial"/>
                <a:ea typeface="Arial"/>
              </a:rPr>
              <a:t>Le traitement de l’habitat dégradé existe,  centré sur l’habitat très indigne, mais peu structurée, soumise essentiellement à la demande individuelle et à l’action des opérateurs sociaux.</a:t>
            </a:r>
            <a:endParaRPr b="0" lang="fr-FR" sz="1200" spc="-1" strike="noStrike">
              <a:latin typeface="Arial"/>
            </a:endParaRPr>
          </a:p>
          <a:p>
            <a:pPr>
              <a:lnSpc>
                <a:spcPct val="100000"/>
              </a:lnSpc>
              <a:spcAft>
                <a:spcPts val="601"/>
              </a:spcAft>
              <a:buClr>
                <a:srgbClr val="000000"/>
              </a:buClr>
              <a:buFont typeface="Wingdings" charset="2"/>
              <a:buChar char=""/>
            </a:pPr>
            <a:r>
              <a:rPr b="1" lang="fr-FR" sz="1200" spc="-1" strike="noStrike">
                <a:solidFill>
                  <a:srgbClr val="000000"/>
                </a:solidFill>
                <a:latin typeface="Arial"/>
                <a:ea typeface="Arial"/>
              </a:rPr>
              <a:t> </a:t>
            </a:r>
            <a:r>
              <a:rPr b="1" lang="fr-FR" sz="1200" spc="-1" strike="noStrike">
                <a:solidFill>
                  <a:srgbClr val="000000"/>
                </a:solidFill>
                <a:latin typeface="Arial"/>
                <a:ea typeface="Arial"/>
              </a:rPr>
              <a:t>Le repérage des situations d’indignité et le suivi des demandes d’amélioration de l’habitat sont partiellement réalisés par les communes </a:t>
            </a:r>
            <a:r>
              <a:rPr b="0" lang="fr-FR" sz="1200" spc="-1" strike="noStrike">
                <a:solidFill>
                  <a:srgbClr val="000000"/>
                </a:solidFill>
                <a:latin typeface="Arial"/>
                <a:ea typeface="Arial"/>
              </a:rPr>
              <a:t>(CCAS ou service logement),</a:t>
            </a:r>
            <a:r>
              <a:rPr b="1" lang="fr-FR" sz="1200" spc="-1" strike="noStrike">
                <a:solidFill>
                  <a:srgbClr val="000000"/>
                </a:solidFill>
                <a:latin typeface="Arial"/>
                <a:ea typeface="Arial"/>
              </a:rPr>
              <a:t> mais avec une grande diversité dans le recueil des informations, et surtout dans le suivi des dossiers.</a:t>
            </a:r>
            <a:endParaRPr b="0" lang="fr-FR" sz="1200" spc="-1" strike="noStrike">
              <a:latin typeface="Arial"/>
            </a:endParaRPr>
          </a:p>
        </p:txBody>
      </p:sp>
      <p:sp>
        <p:nvSpPr>
          <p:cNvPr id="877" name="CustomShape 3"/>
          <p:cNvSpPr/>
          <p:nvPr/>
        </p:nvSpPr>
        <p:spPr>
          <a:xfrm>
            <a:off x="323280" y="3737520"/>
            <a:ext cx="8280720" cy="876600"/>
          </a:xfrm>
          <a:prstGeom prst="rect">
            <a:avLst/>
          </a:prstGeom>
          <a:solidFill>
            <a:srgbClr val="dce7f1"/>
          </a:solidFill>
          <a:ln>
            <a:noFill/>
          </a:ln>
        </p:spPr>
        <p:style>
          <a:lnRef idx="0"/>
          <a:fillRef idx="0"/>
          <a:effectRef idx="0"/>
          <a:fontRef idx="minor"/>
        </p:style>
        <p:txBody>
          <a:bodyPr anchor="ctr">
            <a:noAutofit/>
          </a:bodyPr>
          <a:p>
            <a:pPr>
              <a:lnSpc>
                <a:spcPct val="100000"/>
              </a:lnSpc>
            </a:pPr>
            <a:r>
              <a:rPr b="1" lang="fr-FR" sz="1200" spc="-1" strike="noStrike">
                <a:solidFill>
                  <a:srgbClr val="2e74b5"/>
                </a:solidFill>
                <a:latin typeface="Arial"/>
                <a:ea typeface="Arial"/>
              </a:rPr>
              <a:t>Action 5-1</a:t>
            </a:r>
            <a:r>
              <a:rPr b="0" lang="fr-FR" sz="1200" spc="-1" strike="noStrike">
                <a:solidFill>
                  <a:srgbClr val="000000"/>
                </a:solidFill>
                <a:latin typeface="Arial"/>
                <a:ea typeface="Arial"/>
              </a:rPr>
              <a:t> : </a:t>
            </a:r>
            <a:r>
              <a:rPr b="1" lang="fr-FR" sz="1200" spc="-1" strike="noStrike">
                <a:solidFill>
                  <a:srgbClr val="000000"/>
                </a:solidFill>
                <a:latin typeface="Arial"/>
                <a:ea typeface="Arial"/>
              </a:rPr>
              <a:t>Organiser, à partir des communes, un guichet unique de la LHI, notamment pour le traitement  de l’indignité diffuse, en lien avec l’EPCI, et les partenaires</a:t>
            </a:r>
            <a:endParaRPr b="0" lang="fr-FR" sz="1200" spc="-1" strike="noStrike">
              <a:latin typeface="Arial"/>
            </a:endParaRPr>
          </a:p>
          <a:p>
            <a:pPr algn="just">
              <a:lnSpc>
                <a:spcPct val="100000"/>
              </a:lnSpc>
            </a:pPr>
            <a:endParaRPr b="0" lang="fr-FR" sz="1200" spc="-1" strike="noStrike">
              <a:latin typeface="Arial"/>
            </a:endParaRPr>
          </a:p>
          <a:p>
            <a:pPr>
              <a:lnSpc>
                <a:spcPct val="100000"/>
              </a:lnSpc>
            </a:pPr>
            <a:r>
              <a:rPr b="1" lang="fr-FR" sz="1200" spc="-1" strike="noStrike">
                <a:solidFill>
                  <a:srgbClr val="2e74b5"/>
                </a:solidFill>
                <a:latin typeface="Arial"/>
                <a:ea typeface="Arial"/>
              </a:rPr>
              <a:t>Action 5-2 : </a:t>
            </a:r>
            <a:r>
              <a:rPr b="1" lang="fr-FR" sz="1200" spc="-1" strike="noStrike">
                <a:solidFill>
                  <a:srgbClr val="000000"/>
                </a:solidFill>
                <a:latin typeface="Arial"/>
                <a:ea typeface="Arial"/>
              </a:rPr>
              <a:t>Mise en place d’un observatoire de l’indignité</a:t>
            </a:r>
            <a:endParaRPr b="0" lang="fr-FR" sz="1200" spc="-1" strike="noStrike">
              <a:latin typeface="Arial"/>
            </a:endParaRPr>
          </a:p>
          <a:p>
            <a:pPr algn="just">
              <a:lnSpc>
                <a:spcPct val="100000"/>
              </a:lnSpc>
            </a:pPr>
            <a:endParaRPr b="0" lang="fr-FR" sz="1200" spc="-1" strike="noStrike">
              <a:latin typeface="Arial"/>
            </a:endParaRPr>
          </a:p>
        </p:txBody>
      </p:sp>
      <p:sp>
        <p:nvSpPr>
          <p:cNvPr id="878" name="CustomShape 4"/>
          <p:cNvSpPr/>
          <p:nvPr/>
        </p:nvSpPr>
        <p:spPr>
          <a:xfrm>
            <a:off x="118080" y="188640"/>
            <a:ext cx="1213200" cy="584640"/>
          </a:xfrm>
          <a:prstGeom prst="rect">
            <a:avLst/>
          </a:prstGeom>
          <a:noFill/>
          <a:ln>
            <a:noFill/>
          </a:ln>
        </p:spPr>
        <p:style>
          <a:lnRef idx="0"/>
          <a:fillRef idx="0"/>
          <a:effectRef idx="0"/>
          <a:fontRef idx="minor"/>
        </p:style>
        <p:txBody>
          <a:bodyPr wrap="none">
            <a:noAutofit/>
          </a:bodyPr>
          <a:p>
            <a:pPr algn="ctr">
              <a:lnSpc>
                <a:spcPct val="100000"/>
              </a:lnSpc>
            </a:pPr>
            <a:r>
              <a:rPr b="1" lang="fr-FR" sz="3200" spc="-1" strike="noStrike">
                <a:solidFill>
                  <a:srgbClr val="1f497d"/>
                </a:solidFill>
                <a:latin typeface="Arial"/>
                <a:ea typeface="Arial"/>
              </a:rPr>
              <a:t> </a:t>
            </a:r>
            <a:r>
              <a:rPr b="1" lang="fr-FR" sz="3200" spc="-1" strike="noStrike">
                <a:solidFill>
                  <a:srgbClr val="1f497d"/>
                </a:solidFill>
                <a:latin typeface="Arial"/>
                <a:ea typeface="Arial"/>
              </a:rPr>
              <a:t>Axe 5</a:t>
            </a:r>
            <a:endParaRPr b="0" lang="fr-FR" sz="3200" spc="-1" strike="noStrike">
              <a:latin typeface="Arial"/>
            </a:endParaRPr>
          </a:p>
        </p:txBody>
      </p:sp>
      <p:sp>
        <p:nvSpPr>
          <p:cNvPr id="879" name="CustomShape 5"/>
          <p:cNvSpPr/>
          <p:nvPr/>
        </p:nvSpPr>
        <p:spPr>
          <a:xfrm>
            <a:off x="8593920" y="6245280"/>
            <a:ext cx="442080" cy="475920"/>
          </a:xfrm>
          <a:prstGeom prst="rect">
            <a:avLst/>
          </a:prstGeom>
          <a:noFill/>
          <a:ln>
            <a:noFill/>
          </a:ln>
        </p:spPr>
        <p:style>
          <a:lnRef idx="0"/>
          <a:fillRef idx="0"/>
          <a:effectRef idx="0"/>
          <a:fontRef idx="minor"/>
        </p:style>
        <p:txBody>
          <a:bodyPr>
            <a:noAutofit/>
          </a:bodyPr>
          <a:p>
            <a:pPr algn="r">
              <a:lnSpc>
                <a:spcPct val="100000"/>
              </a:lnSpc>
            </a:pPr>
            <a:fld id="{ED79B7A9-4703-4F64-B27B-FA376F6636EC}" type="slidenum">
              <a:rPr b="0" lang="fr-FR" sz="1000" spc="-1" strike="noStrike">
                <a:solidFill>
                  <a:srgbClr val="000000"/>
                </a:solidFill>
                <a:latin typeface="Arial"/>
                <a:ea typeface="Arial"/>
              </a:rPr>
              <a:t>&lt;numéro&gt;</a:t>
            </a:fld>
            <a:endParaRPr b="0" lang="fr-FR" sz="1000" spc="-1" strike="noStrike">
              <a:latin typeface="Arial"/>
            </a:endParaRPr>
          </a:p>
        </p:txBody>
      </p:sp>
    </p:spTree>
  </p:cSld>
  <mc:AlternateContent>
    <mc:Choice Requires="p14">
      <p:transition spd="slow" p14:dur="2000"/>
    </mc:Choice>
    <mc:Fallback>
      <p:transition spd="slow"/>
    </mc:Fallback>
  </mc:AlternateContent>
  <p:timing>
    <p:tnLst>
      <p:par>
        <p:cTn id="72" dur="indefinite" restart="never" nodeType="tmRoot">
          <p:childTnLst>
            <p:seq>
              <p:cTn id="73" dur="indefinite" nodeType="mainSeq">
                <p:childTnLst>
                  <p:par>
                    <p:cTn id="74" fill="hold">
                      <p:stCondLst>
                        <p:cond delay="indefinite"/>
                      </p:stCondLst>
                      <p:childTnLst>
                        <p:par>
                          <p:cTn id="75" fill="hold">
                            <p:stCondLst>
                              <p:cond delay="0"/>
                            </p:stCondLst>
                            <p:childTnLst>
                              <p:par>
                                <p:cTn id="76" nodeType="clickEffect" fill="hold" presetClass="entr" presetID="1">
                                  <p:stCondLst>
                                    <p:cond delay="0"/>
                                  </p:stCondLst>
                                  <p:childTnLst>
                                    <p:set>
                                      <p:cBhvr>
                                        <p:cTn id="77" dur="1" fill="hold">
                                          <p:stCondLst>
                                            <p:cond delay="0"/>
                                          </p:stCondLst>
                                        </p:cTn>
                                        <p:tgtEl>
                                          <p:spTgt spid="876"/>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nodeType="clickEffect" fill="hold" presetClass="exit" presetID="10">
                                  <p:stCondLst>
                                    <p:cond delay="0"/>
                                  </p:stCondLst>
                                  <p:childTnLst>
                                    <p:animEffect filter="fade" transition="out">
                                      <p:cBhvr additive="repl">
                                        <p:cTn id="81" dur="2000"/>
                                        <p:tgtEl>
                                          <p:spTgt spid="876"/>
                                        </p:tgtEl>
                                      </p:cBhvr>
                                    </p:animEffect>
                                    <p:set>
                                      <p:cBhvr>
                                        <p:cTn id="82" dur="1" fill="hold">
                                          <p:stCondLst>
                                            <p:cond delay="1999"/>
                                          </p:stCondLst>
                                        </p:cTn>
                                        <p:tgtEl>
                                          <p:spTgt spid="876"/>
                                        </p:tgtEl>
                                        <p:attrNameLst>
                                          <p:attrName>style.visibility</p:attrName>
                                        </p:attrNameLst>
                                      </p:cBhvr>
                                      <p:to>
                                        <p:strVal val="hidden"/>
                                      </p:to>
                                    </p:set>
                                  </p:childTnLst>
                                </p:cTn>
                              </p:par>
                              <p:par>
                                <p:cTn id="83" nodeType="withEffect" fill="hold" presetClass="entr" presetID="1">
                                  <p:stCondLst>
                                    <p:cond delay="0"/>
                                  </p:stCondLst>
                                  <p:childTnLst>
                                    <p:set>
                                      <p:cBhvr>
                                        <p:cTn id="84" dur="1" fill="hold">
                                          <p:stCondLst>
                                            <p:cond delay="0"/>
                                          </p:stCondLst>
                                        </p:cTn>
                                        <p:tgtEl>
                                          <p:spTgt spid="877"/>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80" name="CustomShape 1"/>
          <p:cNvSpPr/>
          <p:nvPr/>
        </p:nvSpPr>
        <p:spPr>
          <a:xfrm>
            <a:off x="179640" y="837000"/>
            <a:ext cx="2736000" cy="1440000"/>
          </a:xfrm>
          <a:prstGeom prst="roundRect">
            <a:avLst>
              <a:gd name="adj" fmla="val 16667"/>
            </a:avLst>
          </a:prstGeom>
          <a:solidFill>
            <a:srgbClr val="b8cce4"/>
          </a:solidFill>
          <a:ln w="25560">
            <a:solidFill>
              <a:srgbClr val="3b608c"/>
            </a:solidFill>
            <a:round/>
          </a:ln>
        </p:spPr>
        <p:style>
          <a:lnRef idx="0"/>
          <a:fillRef idx="0"/>
          <a:effectRef idx="0"/>
          <a:fontRef idx="minor"/>
        </p:style>
        <p:txBody>
          <a:bodyPr anchor="ctr">
            <a:noAutofit/>
          </a:bodyPr>
          <a:p>
            <a:pPr>
              <a:lnSpc>
                <a:spcPct val="100000"/>
              </a:lnSpc>
            </a:pPr>
            <a:r>
              <a:rPr b="1" lang="fr-FR" sz="1800" spc="-1" strike="noStrike">
                <a:solidFill>
                  <a:srgbClr val="ffffff"/>
                </a:solidFill>
                <a:latin typeface="Calibri"/>
                <a:ea typeface="Arial"/>
              </a:rPr>
              <a:t>Adapter les outils et les financements à la stratégie de lutte contre l’habitat indigne de CAP Nord Martinique</a:t>
            </a:r>
            <a:endParaRPr b="0" lang="fr-FR" sz="1800" spc="-1" strike="noStrike">
              <a:latin typeface="Arial"/>
            </a:endParaRPr>
          </a:p>
        </p:txBody>
      </p:sp>
      <p:sp>
        <p:nvSpPr>
          <p:cNvPr id="881" name="CustomShape 2"/>
          <p:cNvSpPr/>
          <p:nvPr/>
        </p:nvSpPr>
        <p:spPr>
          <a:xfrm>
            <a:off x="3203640" y="880200"/>
            <a:ext cx="5472720" cy="1984680"/>
          </a:xfrm>
          <a:prstGeom prst="rect">
            <a:avLst/>
          </a:prstGeom>
          <a:noFill/>
          <a:ln>
            <a:noFill/>
          </a:ln>
        </p:spPr>
        <p:style>
          <a:lnRef idx="0"/>
          <a:fillRef idx="0"/>
          <a:effectRef idx="0"/>
          <a:fontRef idx="minor"/>
        </p:style>
        <p:txBody>
          <a:bodyPr>
            <a:noAutofit/>
          </a:bodyPr>
          <a:p>
            <a:pPr>
              <a:lnSpc>
                <a:spcPct val="100000"/>
              </a:lnSpc>
              <a:spcAft>
                <a:spcPts val="601"/>
              </a:spcAft>
            </a:pPr>
            <a:r>
              <a:rPr b="1" lang="fr-FR" sz="1200" spc="-1" strike="noStrike">
                <a:solidFill>
                  <a:srgbClr val="000000"/>
                </a:solidFill>
                <a:latin typeface="Arial"/>
                <a:ea typeface="Arial"/>
              </a:rPr>
              <a:t>Les constats préalables :</a:t>
            </a:r>
            <a:endParaRPr b="0" lang="fr-FR" sz="1200" spc="-1" strike="noStrike">
              <a:latin typeface="Arial"/>
            </a:endParaRPr>
          </a:p>
          <a:p>
            <a:pPr>
              <a:lnSpc>
                <a:spcPct val="100000"/>
              </a:lnSpc>
              <a:spcAft>
                <a:spcPts val="300"/>
              </a:spcAft>
              <a:buClr>
                <a:srgbClr val="000000"/>
              </a:buClr>
              <a:buFont typeface="Arial"/>
              <a:buChar char="•"/>
            </a:pPr>
            <a:r>
              <a:rPr b="1" lang="fr-FR" sz="1200" spc="-1" strike="noStrike">
                <a:solidFill>
                  <a:srgbClr val="000000"/>
                </a:solidFill>
                <a:latin typeface="Arial"/>
                <a:ea typeface="Arial"/>
              </a:rPr>
              <a:t> </a:t>
            </a:r>
            <a:r>
              <a:rPr b="1" lang="fr-FR" sz="1200" spc="-1" strike="noStrike">
                <a:solidFill>
                  <a:srgbClr val="000000"/>
                </a:solidFill>
                <a:latin typeface="Arial"/>
                <a:ea typeface="Arial"/>
              </a:rPr>
              <a:t>Une discordance de plus en plus croissante entre la définition des aides traditionnelles à la réhabilitation et le niveau de vie des ménages cibles</a:t>
            </a:r>
            <a:endParaRPr b="0" lang="fr-FR" sz="1200" spc="-1" strike="noStrike">
              <a:latin typeface="Arial"/>
            </a:endParaRPr>
          </a:p>
          <a:p>
            <a:pPr>
              <a:lnSpc>
                <a:spcPct val="100000"/>
              </a:lnSpc>
              <a:spcAft>
                <a:spcPts val="300"/>
              </a:spcAft>
              <a:buClr>
                <a:srgbClr val="000000"/>
              </a:buClr>
              <a:buFont typeface="Arial"/>
              <a:buChar char="•"/>
            </a:pPr>
            <a:r>
              <a:rPr b="1" lang="fr-FR" sz="1200" spc="-1" strike="noStrike">
                <a:solidFill>
                  <a:srgbClr val="000000"/>
                </a:solidFill>
                <a:latin typeface="Arial"/>
                <a:ea typeface="Arial"/>
              </a:rPr>
              <a:t> </a:t>
            </a:r>
            <a:r>
              <a:rPr b="1" lang="fr-FR" sz="1200" spc="-1" strike="noStrike">
                <a:solidFill>
                  <a:srgbClr val="000000"/>
                </a:solidFill>
                <a:latin typeface="Arial"/>
                <a:ea typeface="Arial"/>
              </a:rPr>
              <a:t>des modes de vie et des exigences des populations et des financeurs qui évoluent et qui font que les produits ( notamment d’accession) sont de moins en moins adaptés</a:t>
            </a:r>
            <a:endParaRPr b="0" lang="fr-FR" sz="1200" spc="-1" strike="noStrike">
              <a:latin typeface="Arial"/>
            </a:endParaRPr>
          </a:p>
          <a:p>
            <a:pPr>
              <a:lnSpc>
                <a:spcPct val="100000"/>
              </a:lnSpc>
              <a:spcAft>
                <a:spcPts val="300"/>
              </a:spcAft>
              <a:buClr>
                <a:srgbClr val="000000"/>
              </a:buClr>
              <a:buFont typeface="Arial"/>
              <a:buChar char="•"/>
            </a:pPr>
            <a:r>
              <a:rPr b="1" lang="fr-FR" sz="1200" spc="-1" strike="noStrike">
                <a:solidFill>
                  <a:srgbClr val="000000"/>
                </a:solidFill>
                <a:latin typeface="Arial"/>
                <a:ea typeface="Arial"/>
              </a:rPr>
              <a:t> </a:t>
            </a:r>
            <a:r>
              <a:rPr b="1" lang="fr-FR" sz="1200" spc="-1" strike="noStrike">
                <a:solidFill>
                  <a:srgbClr val="000000"/>
                </a:solidFill>
                <a:latin typeface="Arial"/>
                <a:ea typeface="Arial"/>
              </a:rPr>
              <a:t>la défiscalisation qui s’est invitée dans la réhabilitation sociale</a:t>
            </a:r>
            <a:endParaRPr b="0" lang="fr-FR" sz="1200" spc="-1" strike="noStrike">
              <a:latin typeface="Arial"/>
            </a:endParaRPr>
          </a:p>
          <a:p>
            <a:pPr>
              <a:lnSpc>
                <a:spcPct val="100000"/>
              </a:lnSpc>
              <a:spcAft>
                <a:spcPts val="300"/>
              </a:spcAft>
              <a:buClr>
                <a:srgbClr val="000000"/>
              </a:buClr>
              <a:buFont typeface="Arial"/>
              <a:buChar char="•"/>
            </a:pPr>
            <a:r>
              <a:rPr b="1" lang="fr-FR" sz="1200" spc="-1" strike="noStrike">
                <a:solidFill>
                  <a:srgbClr val="000000"/>
                </a:solidFill>
                <a:latin typeface="Arial"/>
                <a:ea typeface="Arial"/>
              </a:rPr>
              <a:t>…</a:t>
            </a:r>
            <a:r>
              <a:rPr b="1" lang="fr-FR" sz="1200" spc="-1" strike="noStrike">
                <a:solidFill>
                  <a:srgbClr val="000000"/>
                </a:solidFill>
                <a:latin typeface="Arial"/>
                <a:ea typeface="Arial"/>
              </a:rPr>
              <a:t>.</a:t>
            </a:r>
            <a:endParaRPr b="0" lang="fr-FR" sz="1200" spc="-1" strike="noStrike">
              <a:latin typeface="Arial"/>
            </a:endParaRPr>
          </a:p>
          <a:p>
            <a:pPr>
              <a:lnSpc>
                <a:spcPct val="100000"/>
              </a:lnSpc>
              <a:spcAft>
                <a:spcPts val="601"/>
              </a:spcAft>
            </a:pPr>
            <a:endParaRPr b="0" lang="fr-FR" sz="1200" spc="-1" strike="noStrike">
              <a:latin typeface="Arial"/>
            </a:endParaRPr>
          </a:p>
        </p:txBody>
      </p:sp>
      <p:sp>
        <p:nvSpPr>
          <p:cNvPr id="882" name="CustomShape 3"/>
          <p:cNvSpPr/>
          <p:nvPr/>
        </p:nvSpPr>
        <p:spPr>
          <a:xfrm>
            <a:off x="323280" y="3459960"/>
            <a:ext cx="8280720" cy="1431000"/>
          </a:xfrm>
          <a:prstGeom prst="rect">
            <a:avLst/>
          </a:prstGeom>
          <a:solidFill>
            <a:srgbClr val="dce7f1"/>
          </a:solidFill>
          <a:ln>
            <a:noFill/>
          </a:ln>
        </p:spPr>
        <p:style>
          <a:lnRef idx="0"/>
          <a:fillRef idx="0"/>
          <a:effectRef idx="0"/>
          <a:fontRef idx="minor"/>
        </p:style>
        <p:txBody>
          <a:bodyPr anchor="ctr">
            <a:noAutofit/>
          </a:bodyPr>
          <a:p>
            <a:pPr>
              <a:lnSpc>
                <a:spcPct val="100000"/>
              </a:lnSpc>
            </a:pPr>
            <a:r>
              <a:rPr b="1" lang="fr-FR" sz="1200" spc="-1" strike="noStrike">
                <a:solidFill>
                  <a:srgbClr val="2e74b5"/>
                </a:solidFill>
                <a:latin typeface="Arial"/>
                <a:ea typeface="Arial"/>
              </a:rPr>
              <a:t>Action 6-1</a:t>
            </a:r>
            <a:r>
              <a:rPr b="0" lang="fr-FR" sz="1200" spc="-1" strike="noStrike">
                <a:solidFill>
                  <a:srgbClr val="000000"/>
                </a:solidFill>
                <a:latin typeface="Arial"/>
                <a:ea typeface="Arial"/>
              </a:rPr>
              <a:t> : </a:t>
            </a:r>
            <a:r>
              <a:rPr b="1" lang="fr-FR" sz="1200" spc="-1" strike="noStrike">
                <a:solidFill>
                  <a:srgbClr val="000000"/>
                </a:solidFill>
                <a:latin typeface="Arial"/>
                <a:ea typeface="Arial"/>
              </a:rPr>
              <a:t> Mettre en place la conférence des financeurs  (au niveau de l’EPCI) </a:t>
            </a:r>
            <a:endParaRPr b="0" lang="fr-FR" sz="1200" spc="-1" strike="noStrike">
              <a:latin typeface="Arial"/>
            </a:endParaRPr>
          </a:p>
          <a:p>
            <a:pPr algn="just">
              <a:lnSpc>
                <a:spcPct val="100000"/>
              </a:lnSpc>
            </a:pPr>
            <a:endParaRPr b="0" lang="fr-FR" sz="1200" spc="-1" strike="noStrike">
              <a:latin typeface="Arial"/>
            </a:endParaRPr>
          </a:p>
          <a:p>
            <a:pPr>
              <a:lnSpc>
                <a:spcPct val="100000"/>
              </a:lnSpc>
            </a:pPr>
            <a:r>
              <a:rPr b="1" lang="fr-FR" sz="1200" spc="-1" strike="noStrike">
                <a:solidFill>
                  <a:srgbClr val="2e74b5"/>
                </a:solidFill>
                <a:latin typeface="Arial"/>
                <a:ea typeface="Arial"/>
              </a:rPr>
              <a:t>Action 6-2 : </a:t>
            </a:r>
            <a:r>
              <a:rPr b="1" lang="fr-FR" sz="1200" spc="-1" strike="noStrike">
                <a:solidFill>
                  <a:srgbClr val="000000"/>
                </a:solidFill>
                <a:latin typeface="Arial"/>
                <a:ea typeface="Arial"/>
              </a:rPr>
              <a:t>Adaptation de l’ « outillage » à disposition (moyens financiers, humains, techniques) à la situation spécifique de CAP NORD </a:t>
            </a:r>
            <a:endParaRPr b="0" lang="fr-FR" sz="1200" spc="-1" strike="noStrike">
              <a:latin typeface="Arial"/>
            </a:endParaRPr>
          </a:p>
          <a:p>
            <a:pPr>
              <a:lnSpc>
                <a:spcPct val="100000"/>
              </a:lnSpc>
            </a:pPr>
            <a:endParaRPr b="0" lang="fr-FR" sz="1200" spc="-1" strike="noStrike">
              <a:latin typeface="Arial"/>
            </a:endParaRPr>
          </a:p>
          <a:p>
            <a:pPr>
              <a:lnSpc>
                <a:spcPct val="100000"/>
              </a:lnSpc>
            </a:pPr>
            <a:r>
              <a:rPr b="1" lang="fr-FR" sz="1200" spc="-1" strike="noStrike">
                <a:solidFill>
                  <a:srgbClr val="2e74b5"/>
                </a:solidFill>
                <a:latin typeface="Arial"/>
                <a:ea typeface="Arial"/>
              </a:rPr>
              <a:t>Action 6-3 : </a:t>
            </a:r>
            <a:r>
              <a:rPr b="1" lang="fr-FR" sz="1200" spc="-1" strike="noStrike">
                <a:solidFill>
                  <a:srgbClr val="000000"/>
                </a:solidFill>
                <a:latin typeface="Arial"/>
                <a:ea typeface="Arial"/>
              </a:rPr>
              <a:t>Mettre en place des dispositifs d’aides financières aux particuliers dans le cadre de la lutte contre l’habitat indigne de CAP NORD</a:t>
            </a:r>
            <a:endParaRPr b="0" lang="fr-FR" sz="1200" spc="-1" strike="noStrike">
              <a:latin typeface="Arial"/>
            </a:endParaRPr>
          </a:p>
          <a:p>
            <a:pPr>
              <a:lnSpc>
                <a:spcPct val="100000"/>
              </a:lnSpc>
            </a:pPr>
            <a:endParaRPr b="0" lang="fr-FR" sz="1200" spc="-1" strike="noStrike">
              <a:latin typeface="Arial"/>
            </a:endParaRPr>
          </a:p>
        </p:txBody>
      </p:sp>
      <p:sp>
        <p:nvSpPr>
          <p:cNvPr id="883" name="CustomShape 4"/>
          <p:cNvSpPr/>
          <p:nvPr/>
        </p:nvSpPr>
        <p:spPr>
          <a:xfrm>
            <a:off x="118080" y="188640"/>
            <a:ext cx="1213200" cy="584640"/>
          </a:xfrm>
          <a:prstGeom prst="rect">
            <a:avLst/>
          </a:prstGeom>
          <a:noFill/>
          <a:ln>
            <a:noFill/>
          </a:ln>
        </p:spPr>
        <p:style>
          <a:lnRef idx="0"/>
          <a:fillRef idx="0"/>
          <a:effectRef idx="0"/>
          <a:fontRef idx="minor"/>
        </p:style>
        <p:txBody>
          <a:bodyPr wrap="none">
            <a:noAutofit/>
          </a:bodyPr>
          <a:p>
            <a:pPr algn="ctr">
              <a:lnSpc>
                <a:spcPct val="100000"/>
              </a:lnSpc>
            </a:pPr>
            <a:r>
              <a:rPr b="1" lang="fr-FR" sz="3200" spc="-1" strike="noStrike">
                <a:solidFill>
                  <a:srgbClr val="1f497d"/>
                </a:solidFill>
                <a:latin typeface="Arial"/>
                <a:ea typeface="Arial"/>
              </a:rPr>
              <a:t> </a:t>
            </a:r>
            <a:r>
              <a:rPr b="1" lang="fr-FR" sz="3200" spc="-1" strike="noStrike">
                <a:solidFill>
                  <a:srgbClr val="1f497d"/>
                </a:solidFill>
                <a:latin typeface="Arial"/>
                <a:ea typeface="Arial"/>
              </a:rPr>
              <a:t>Axe 6</a:t>
            </a:r>
            <a:endParaRPr b="0" lang="fr-FR" sz="3200" spc="-1" strike="noStrike">
              <a:latin typeface="Arial"/>
            </a:endParaRPr>
          </a:p>
        </p:txBody>
      </p:sp>
      <p:sp>
        <p:nvSpPr>
          <p:cNvPr id="884" name="CustomShape 5"/>
          <p:cNvSpPr/>
          <p:nvPr/>
        </p:nvSpPr>
        <p:spPr>
          <a:xfrm>
            <a:off x="8593920" y="6245280"/>
            <a:ext cx="442080" cy="475920"/>
          </a:xfrm>
          <a:prstGeom prst="rect">
            <a:avLst/>
          </a:prstGeom>
          <a:noFill/>
          <a:ln>
            <a:noFill/>
          </a:ln>
        </p:spPr>
        <p:style>
          <a:lnRef idx="0"/>
          <a:fillRef idx="0"/>
          <a:effectRef idx="0"/>
          <a:fontRef idx="minor"/>
        </p:style>
        <p:txBody>
          <a:bodyPr>
            <a:noAutofit/>
          </a:bodyPr>
          <a:p>
            <a:pPr algn="r">
              <a:lnSpc>
                <a:spcPct val="100000"/>
              </a:lnSpc>
            </a:pPr>
            <a:fld id="{D9A2F719-AFEA-4E11-857C-99E709EBEDD3}" type="slidenum">
              <a:rPr b="0" lang="fr-FR" sz="1000" spc="-1" strike="noStrike">
                <a:solidFill>
                  <a:srgbClr val="000000"/>
                </a:solidFill>
                <a:latin typeface="Arial"/>
                <a:ea typeface="Arial"/>
              </a:rPr>
              <a:t>&lt;numéro&gt;</a:t>
            </a:fld>
            <a:endParaRPr b="0" lang="fr-FR" sz="1000" spc="-1" strike="noStrike">
              <a:latin typeface="Arial"/>
            </a:endParaRPr>
          </a:p>
        </p:txBody>
      </p:sp>
    </p:spTree>
  </p:cSld>
  <mc:AlternateContent>
    <mc:Choice Requires="p14">
      <p:transition spd="slow" p14:dur="2000"/>
    </mc:Choice>
    <mc:Fallback>
      <p:transition spd="slow"/>
    </mc:Fallback>
  </mc:AlternateContent>
  <p:timing>
    <p:tnLst>
      <p:par>
        <p:cTn id="85" dur="indefinite" restart="never" nodeType="tmRoot">
          <p:childTnLst>
            <p:seq>
              <p:cTn id="86" dur="indefinite" nodeType="mainSeq">
                <p:childTnLst>
                  <p:par>
                    <p:cTn id="87" fill="hold">
                      <p:stCondLst>
                        <p:cond delay="indefinite"/>
                      </p:stCondLst>
                      <p:childTnLst>
                        <p:par>
                          <p:cTn id="88" fill="hold">
                            <p:stCondLst>
                              <p:cond delay="0"/>
                            </p:stCondLst>
                            <p:childTnLst>
                              <p:par>
                                <p:cTn id="89" nodeType="clickEffect" fill="hold" presetClass="entr" presetID="1">
                                  <p:stCondLst>
                                    <p:cond delay="0"/>
                                  </p:stCondLst>
                                  <p:childTnLst>
                                    <p:set>
                                      <p:cBhvr>
                                        <p:cTn id="90" dur="1" fill="hold">
                                          <p:stCondLst>
                                            <p:cond delay="0"/>
                                          </p:stCondLst>
                                        </p:cTn>
                                        <p:tgtEl>
                                          <p:spTgt spid="88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nodeType="clickEffect" fill="hold" presetClass="exit" presetID="10">
                                  <p:stCondLst>
                                    <p:cond delay="0"/>
                                  </p:stCondLst>
                                  <p:childTnLst>
                                    <p:animEffect filter="fade" transition="out">
                                      <p:cBhvr additive="repl">
                                        <p:cTn id="94" dur="2000"/>
                                        <p:tgtEl>
                                          <p:spTgt spid="881"/>
                                        </p:tgtEl>
                                      </p:cBhvr>
                                    </p:animEffect>
                                    <p:set>
                                      <p:cBhvr>
                                        <p:cTn id="95" dur="1" fill="hold">
                                          <p:stCondLst>
                                            <p:cond delay="1999"/>
                                          </p:stCondLst>
                                        </p:cTn>
                                        <p:tgtEl>
                                          <p:spTgt spid="881"/>
                                        </p:tgtEl>
                                        <p:attrNameLst>
                                          <p:attrName>style.visibility</p:attrName>
                                        </p:attrNameLst>
                                      </p:cBhvr>
                                      <p:to>
                                        <p:strVal val="hidden"/>
                                      </p:to>
                                    </p:set>
                                  </p:childTnLst>
                                </p:cTn>
                              </p:par>
                              <p:par>
                                <p:cTn id="96" nodeType="withEffect" fill="hold" presetClass="entr" presetID="1">
                                  <p:stCondLst>
                                    <p:cond delay="0"/>
                                  </p:stCondLst>
                                  <p:childTnLst>
                                    <p:set>
                                      <p:cBhvr>
                                        <p:cTn id="97" dur="1" fill="hold">
                                          <p:stCondLst>
                                            <p:cond delay="0"/>
                                          </p:stCondLst>
                                        </p:cTn>
                                        <p:tgtEl>
                                          <p:spTgt spid="882"/>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85" name="CustomShape 1"/>
          <p:cNvSpPr/>
          <p:nvPr/>
        </p:nvSpPr>
        <p:spPr>
          <a:xfrm>
            <a:off x="179640" y="837000"/>
            <a:ext cx="2736000" cy="1440000"/>
          </a:xfrm>
          <a:prstGeom prst="roundRect">
            <a:avLst>
              <a:gd name="adj" fmla="val 16667"/>
            </a:avLst>
          </a:prstGeom>
          <a:solidFill>
            <a:srgbClr val="b8cce4"/>
          </a:solidFill>
          <a:ln w="25560">
            <a:solidFill>
              <a:srgbClr val="3b608c"/>
            </a:solidFill>
            <a:round/>
          </a:ln>
        </p:spPr>
        <p:style>
          <a:lnRef idx="0"/>
          <a:fillRef idx="0"/>
          <a:effectRef idx="0"/>
          <a:fontRef idx="minor"/>
        </p:style>
        <p:txBody>
          <a:bodyPr anchor="ctr">
            <a:noAutofit/>
          </a:bodyPr>
          <a:p>
            <a:pPr>
              <a:lnSpc>
                <a:spcPct val="100000"/>
              </a:lnSpc>
            </a:pPr>
            <a:r>
              <a:rPr b="1" lang="fr-FR" sz="1800" spc="-1" strike="noStrike">
                <a:solidFill>
                  <a:srgbClr val="ffffff"/>
                </a:solidFill>
                <a:latin typeface="Calibri"/>
                <a:ea typeface="Arial"/>
              </a:rPr>
              <a:t>Structurer la Gouvernance et le suivi du PILHI</a:t>
            </a:r>
            <a:endParaRPr b="0" lang="fr-FR" sz="1800" spc="-1" strike="noStrike">
              <a:latin typeface="Arial"/>
            </a:endParaRPr>
          </a:p>
        </p:txBody>
      </p:sp>
      <p:sp>
        <p:nvSpPr>
          <p:cNvPr id="886" name="CustomShape 2"/>
          <p:cNvSpPr/>
          <p:nvPr/>
        </p:nvSpPr>
        <p:spPr>
          <a:xfrm>
            <a:off x="2977560" y="636120"/>
            <a:ext cx="5904360" cy="2179080"/>
          </a:xfrm>
          <a:prstGeom prst="rect">
            <a:avLst/>
          </a:prstGeom>
          <a:noFill/>
          <a:ln>
            <a:noFill/>
          </a:ln>
        </p:spPr>
        <p:style>
          <a:lnRef idx="0"/>
          <a:fillRef idx="0"/>
          <a:effectRef idx="0"/>
          <a:fontRef idx="minor"/>
        </p:style>
        <p:txBody>
          <a:bodyPr>
            <a:noAutofit/>
          </a:bodyPr>
          <a:p>
            <a:pPr>
              <a:lnSpc>
                <a:spcPct val="100000"/>
              </a:lnSpc>
              <a:spcAft>
                <a:spcPts val="601"/>
              </a:spcAft>
            </a:pPr>
            <a:r>
              <a:rPr b="1" lang="fr-FR" sz="1200" spc="-1" strike="noStrike">
                <a:solidFill>
                  <a:srgbClr val="000000"/>
                </a:solidFill>
                <a:latin typeface="Arial"/>
                <a:ea typeface="Arial"/>
              </a:rPr>
              <a:t>Les constats préalables :</a:t>
            </a:r>
            <a:endParaRPr b="0" lang="fr-FR" sz="1200" spc="-1" strike="noStrike">
              <a:latin typeface="Arial"/>
            </a:endParaRPr>
          </a:p>
          <a:p>
            <a:pPr>
              <a:lnSpc>
                <a:spcPct val="100000"/>
              </a:lnSpc>
              <a:buClr>
                <a:srgbClr val="000000"/>
              </a:buClr>
              <a:buFont typeface="Arial"/>
              <a:buChar char="•"/>
            </a:pPr>
            <a:r>
              <a:rPr b="1" lang="fr-FR" sz="1200" spc="-1" strike="noStrike">
                <a:solidFill>
                  <a:srgbClr val="000000"/>
                </a:solidFill>
                <a:latin typeface="Arial"/>
                <a:ea typeface="Arial"/>
              </a:rPr>
              <a:t> </a:t>
            </a:r>
            <a:r>
              <a:rPr b="1" lang="fr-FR" sz="1200" spc="-1" strike="noStrike">
                <a:solidFill>
                  <a:srgbClr val="000000"/>
                </a:solidFill>
                <a:latin typeface="Arial"/>
                <a:ea typeface="Arial"/>
              </a:rPr>
              <a:t>Eu égard à la diversité des situations communales (notamment parce que 12/18 communes ont moins de 5000 habitants), l’implication de l’EPCI dans la politique de la LHI est primordiale. L’accompagnement devrait être renforcé pour ces petites communes.</a:t>
            </a:r>
            <a:endParaRPr b="0" lang="fr-FR" sz="1200" spc="-1" strike="noStrike">
              <a:latin typeface="Arial"/>
            </a:endParaRPr>
          </a:p>
          <a:p>
            <a:pPr>
              <a:lnSpc>
                <a:spcPct val="100000"/>
              </a:lnSpc>
              <a:buClr>
                <a:srgbClr val="000000"/>
              </a:buClr>
              <a:buFont typeface="Arial"/>
              <a:buChar char="•"/>
            </a:pPr>
            <a:r>
              <a:rPr b="0" lang="fr-FR" sz="1200" spc="-1" strike="noStrike">
                <a:solidFill>
                  <a:srgbClr val="000000"/>
                </a:solidFill>
                <a:latin typeface="Arial"/>
                <a:ea typeface="Arial"/>
              </a:rPr>
              <a:t> </a:t>
            </a:r>
            <a:r>
              <a:rPr b="1" lang="fr-FR" sz="1200" spc="-1" strike="noStrike">
                <a:solidFill>
                  <a:srgbClr val="000000"/>
                </a:solidFill>
                <a:latin typeface="Arial"/>
                <a:ea typeface="Arial"/>
              </a:rPr>
              <a:t>L’échelle de la Communauté d’agglomération apparait comme le niveau pertinent pour le pilotage du PILHI. De par les rapports de compatibilité qu’il implique avec  le Programme Local de l’Habitat et le Schéma de Cohérence Territoriale, avec les PLU des communes, CAP Nord aura un rôle clé à assurer dans l’encadrement des actions prioritaires du PILHI ainsi que dans celui des actions thématiques. </a:t>
            </a:r>
            <a:endParaRPr b="0" lang="fr-FR" sz="1200" spc="-1" strike="noStrike">
              <a:latin typeface="Arial"/>
            </a:endParaRPr>
          </a:p>
        </p:txBody>
      </p:sp>
      <p:sp>
        <p:nvSpPr>
          <p:cNvPr id="887" name="CustomShape 3"/>
          <p:cNvSpPr/>
          <p:nvPr/>
        </p:nvSpPr>
        <p:spPr>
          <a:xfrm>
            <a:off x="118080" y="188640"/>
            <a:ext cx="1213200" cy="584640"/>
          </a:xfrm>
          <a:prstGeom prst="rect">
            <a:avLst/>
          </a:prstGeom>
          <a:noFill/>
          <a:ln>
            <a:noFill/>
          </a:ln>
        </p:spPr>
        <p:style>
          <a:lnRef idx="0"/>
          <a:fillRef idx="0"/>
          <a:effectRef idx="0"/>
          <a:fontRef idx="minor"/>
        </p:style>
        <p:txBody>
          <a:bodyPr wrap="none">
            <a:noAutofit/>
          </a:bodyPr>
          <a:p>
            <a:pPr algn="ctr">
              <a:lnSpc>
                <a:spcPct val="100000"/>
              </a:lnSpc>
            </a:pPr>
            <a:r>
              <a:rPr b="1" lang="fr-FR" sz="3200" spc="-1" strike="noStrike">
                <a:solidFill>
                  <a:srgbClr val="1f497d"/>
                </a:solidFill>
                <a:latin typeface="Arial"/>
                <a:ea typeface="Arial"/>
              </a:rPr>
              <a:t> </a:t>
            </a:r>
            <a:r>
              <a:rPr b="1" lang="fr-FR" sz="3200" spc="-1" strike="noStrike">
                <a:solidFill>
                  <a:srgbClr val="1f497d"/>
                </a:solidFill>
                <a:latin typeface="Arial"/>
                <a:ea typeface="Arial"/>
              </a:rPr>
              <a:t>Axe 7</a:t>
            </a:r>
            <a:endParaRPr b="0" lang="fr-FR" sz="3200" spc="-1" strike="noStrike">
              <a:latin typeface="Arial"/>
            </a:endParaRPr>
          </a:p>
        </p:txBody>
      </p:sp>
      <p:sp>
        <p:nvSpPr>
          <p:cNvPr id="888" name="CustomShape 4"/>
          <p:cNvSpPr/>
          <p:nvPr/>
        </p:nvSpPr>
        <p:spPr>
          <a:xfrm>
            <a:off x="137160" y="2932560"/>
            <a:ext cx="8582760" cy="3565800"/>
          </a:xfrm>
          <a:prstGeom prst="rect">
            <a:avLst/>
          </a:prstGeom>
          <a:noFill/>
          <a:ln>
            <a:noFill/>
          </a:ln>
        </p:spPr>
        <p:style>
          <a:lnRef idx="0"/>
          <a:fillRef idx="0"/>
          <a:effectRef idx="0"/>
          <a:fontRef idx="minor"/>
        </p:style>
        <p:txBody>
          <a:bodyPr anchor="ctr">
            <a:noAutofit/>
          </a:bodyPr>
          <a:p>
            <a:pPr algn="just">
              <a:lnSpc>
                <a:spcPct val="100000"/>
              </a:lnSpc>
            </a:pPr>
            <a:r>
              <a:rPr b="0" lang="fr-FR" sz="1200" spc="-1" strike="noStrike">
                <a:solidFill>
                  <a:srgbClr val="000000"/>
                </a:solidFill>
                <a:latin typeface="Arial"/>
                <a:ea typeface="Arial"/>
              </a:rPr>
              <a:t>Le pilotage de la LHI par CAP Nord Martinique nécessite la mise en place de missions d'ingénierie (administrative, technique et sociale) :</a:t>
            </a:r>
            <a:endParaRPr b="0" lang="fr-FR" sz="1200" spc="-1" strike="noStrike">
              <a:latin typeface="Arial"/>
            </a:endParaRPr>
          </a:p>
          <a:p>
            <a:pPr algn="just">
              <a:lnSpc>
                <a:spcPct val="100000"/>
              </a:lnSpc>
            </a:pPr>
            <a:endParaRPr b="0" lang="fr-FR" sz="1200" spc="-1" strike="noStrike">
              <a:latin typeface="Arial"/>
            </a:endParaRPr>
          </a:p>
          <a:p>
            <a:pPr algn="just">
              <a:lnSpc>
                <a:spcPct val="100000"/>
              </a:lnSpc>
            </a:pPr>
            <a:r>
              <a:rPr b="0" lang="fr-FR" sz="1200" spc="-1" strike="noStrike">
                <a:solidFill>
                  <a:srgbClr val="0c0c0c"/>
                </a:solidFill>
                <a:latin typeface="Arial"/>
                <a:ea typeface="Arial"/>
              </a:rPr>
              <a:t>Ces missions portent sur la gouvernance, le pilotage, la coordination, la mise en œuvre, le suivi et l'évaluation des actions engagées.</a:t>
            </a:r>
            <a:endParaRPr b="0" lang="fr-FR" sz="1200" spc="-1" strike="noStrike">
              <a:latin typeface="Arial"/>
            </a:endParaRPr>
          </a:p>
          <a:p>
            <a:pPr algn="just">
              <a:lnSpc>
                <a:spcPct val="100000"/>
              </a:lnSpc>
            </a:pPr>
            <a:endParaRPr b="0" lang="fr-FR" sz="1200" spc="-1" strike="noStrike">
              <a:latin typeface="Arial"/>
            </a:endParaRPr>
          </a:p>
          <a:p>
            <a:pPr algn="just">
              <a:lnSpc>
                <a:spcPct val="100000"/>
              </a:lnSpc>
            </a:pPr>
            <a:r>
              <a:rPr b="0" lang="fr-FR" sz="1200" spc="-1" strike="noStrike">
                <a:solidFill>
                  <a:srgbClr val="0c0c0c"/>
                </a:solidFill>
                <a:latin typeface="Arial"/>
                <a:ea typeface="Arial"/>
              </a:rPr>
              <a:t>Elles se déclinent ainsi :</a:t>
            </a:r>
            <a:endParaRPr b="0" lang="fr-FR" sz="1200" spc="-1" strike="noStrike">
              <a:latin typeface="Arial"/>
            </a:endParaRPr>
          </a:p>
          <a:p>
            <a:pPr marL="457200" indent="-228240" algn="just">
              <a:lnSpc>
                <a:spcPct val="100000"/>
              </a:lnSpc>
            </a:pPr>
            <a:r>
              <a:rPr b="0" lang="fr-FR" sz="1200" spc="-1" strike="noStrike">
                <a:solidFill>
                  <a:srgbClr val="0c0c0c"/>
                </a:solidFill>
                <a:latin typeface="Arial"/>
                <a:ea typeface="Arial"/>
              </a:rPr>
              <a:t>-</a:t>
            </a:r>
            <a:r>
              <a:rPr b="0" lang="fr-FR" sz="1200" spc="-1" strike="noStrike">
                <a:solidFill>
                  <a:srgbClr val="0c0c0c"/>
                </a:solidFill>
                <a:latin typeface="Arial"/>
                <a:ea typeface="Arial"/>
              </a:rPr>
              <a:t>	</a:t>
            </a:r>
            <a:r>
              <a:rPr b="0" lang="fr-FR" sz="1200" spc="-1" strike="noStrike">
                <a:solidFill>
                  <a:srgbClr val="0c0c0c"/>
                </a:solidFill>
                <a:latin typeface="Arial"/>
                <a:ea typeface="Arial"/>
              </a:rPr>
              <a:t>Pilotage général, Coordination, Animation &amp; Suivi-Evaluation</a:t>
            </a:r>
            <a:endParaRPr b="0" lang="fr-FR" sz="1200" spc="-1" strike="noStrike">
              <a:latin typeface="Arial"/>
            </a:endParaRPr>
          </a:p>
          <a:p>
            <a:pPr marL="457200" indent="-228240" algn="just">
              <a:lnSpc>
                <a:spcPct val="100000"/>
              </a:lnSpc>
            </a:pPr>
            <a:r>
              <a:rPr b="0" lang="fr-FR" sz="1200" spc="-1" strike="noStrike">
                <a:solidFill>
                  <a:srgbClr val="0c0c0c"/>
                </a:solidFill>
                <a:latin typeface="Arial"/>
                <a:ea typeface="Arial"/>
              </a:rPr>
              <a:t>-</a:t>
            </a:r>
            <a:r>
              <a:rPr b="0" lang="fr-FR" sz="1200" spc="-1" strike="noStrike">
                <a:solidFill>
                  <a:srgbClr val="0c0c0c"/>
                </a:solidFill>
                <a:latin typeface="Arial"/>
                <a:ea typeface="Arial"/>
              </a:rPr>
              <a:t>	</a:t>
            </a:r>
            <a:r>
              <a:rPr b="0" lang="fr-FR" sz="1200" spc="-1" strike="noStrike">
                <a:solidFill>
                  <a:srgbClr val="0c0c0c"/>
                </a:solidFill>
                <a:latin typeface="Arial"/>
                <a:ea typeface="Arial"/>
              </a:rPr>
              <a:t>Conduite opérationnelle des actions du PILHI exécutoire</a:t>
            </a:r>
            <a:endParaRPr b="0" lang="fr-FR" sz="1200" spc="-1" strike="noStrike">
              <a:latin typeface="Arial"/>
            </a:endParaRPr>
          </a:p>
          <a:p>
            <a:pPr marL="457200" indent="-228240" algn="just">
              <a:lnSpc>
                <a:spcPct val="100000"/>
              </a:lnSpc>
            </a:pPr>
            <a:r>
              <a:rPr b="0" lang="fr-FR" sz="1200" spc="-1" strike="noStrike">
                <a:solidFill>
                  <a:srgbClr val="0c0c0c"/>
                </a:solidFill>
                <a:latin typeface="Arial"/>
                <a:ea typeface="Arial"/>
              </a:rPr>
              <a:t>-</a:t>
            </a:r>
            <a:r>
              <a:rPr b="0" lang="fr-FR" sz="1200" spc="-1" strike="noStrike">
                <a:solidFill>
                  <a:srgbClr val="0c0c0c"/>
                </a:solidFill>
                <a:latin typeface="Arial"/>
                <a:ea typeface="Arial"/>
              </a:rPr>
              <a:t>	</a:t>
            </a:r>
            <a:r>
              <a:rPr b="0" lang="fr-FR" sz="1200" spc="-1" strike="noStrike">
                <a:solidFill>
                  <a:srgbClr val="0c0c0c"/>
                </a:solidFill>
                <a:latin typeface="Arial"/>
                <a:ea typeface="Arial"/>
              </a:rPr>
              <a:t>Assistance administrative, sociale et financière du PILHI et du Plan Pluriannuel d’Actions (PPA) pour la période 2020-2025</a:t>
            </a:r>
            <a:endParaRPr b="0" lang="fr-FR" sz="1200" spc="-1" strike="noStrike">
              <a:latin typeface="Arial"/>
            </a:endParaRPr>
          </a:p>
          <a:p>
            <a:pPr marL="457200" indent="-228240" algn="just">
              <a:lnSpc>
                <a:spcPct val="100000"/>
              </a:lnSpc>
            </a:pPr>
            <a:r>
              <a:rPr b="0" lang="fr-FR" sz="1200" spc="-1" strike="noStrike">
                <a:solidFill>
                  <a:srgbClr val="0c0c0c"/>
                </a:solidFill>
                <a:latin typeface="Arial"/>
                <a:ea typeface="Arial"/>
              </a:rPr>
              <a:t>-</a:t>
            </a:r>
            <a:r>
              <a:rPr b="0" lang="fr-FR" sz="1200" spc="-1" strike="noStrike">
                <a:solidFill>
                  <a:srgbClr val="0c0c0c"/>
                </a:solidFill>
                <a:latin typeface="Arial"/>
                <a:ea typeface="Arial"/>
              </a:rPr>
              <a:t>	</a:t>
            </a:r>
            <a:r>
              <a:rPr b="0" lang="fr-FR" sz="1200" spc="-1" strike="noStrike">
                <a:solidFill>
                  <a:srgbClr val="0c0c0c"/>
                </a:solidFill>
                <a:latin typeface="Arial"/>
                <a:ea typeface="Arial"/>
              </a:rPr>
              <a:t>Mise en œuvre des modalités techniques du PPA</a:t>
            </a:r>
            <a:endParaRPr b="0" lang="fr-FR" sz="1200" spc="-1" strike="noStrike">
              <a:latin typeface="Arial"/>
            </a:endParaRPr>
          </a:p>
          <a:p>
            <a:pPr algn="just">
              <a:lnSpc>
                <a:spcPct val="100000"/>
              </a:lnSpc>
            </a:pPr>
            <a:endParaRPr b="0" lang="fr-FR" sz="1200" spc="-1" strike="noStrike">
              <a:latin typeface="Arial"/>
            </a:endParaRPr>
          </a:p>
          <a:p>
            <a:pPr algn="just">
              <a:lnSpc>
                <a:spcPct val="100000"/>
              </a:lnSpc>
            </a:pPr>
            <a:r>
              <a:rPr b="0" lang="fr-FR" sz="1200" spc="-1" strike="noStrike">
                <a:solidFill>
                  <a:srgbClr val="0c0c0c"/>
                </a:solidFill>
                <a:latin typeface="Arial"/>
                <a:ea typeface="Arial"/>
              </a:rPr>
              <a:t>Ces activités consistent à veiller au respect du protocole d’accord PILHI et à la bonne coordination des partenaires. Il s’agit également d’assurer la mise en compatibilité des projets avec les documents règlements (SCoT, le PLH, les PLU...)</a:t>
            </a:r>
            <a:endParaRPr b="0" lang="fr-FR" sz="1200" spc="-1" strike="noStrike">
              <a:latin typeface="Arial"/>
            </a:endParaRPr>
          </a:p>
          <a:p>
            <a:pPr algn="just">
              <a:lnSpc>
                <a:spcPct val="100000"/>
              </a:lnSpc>
            </a:pPr>
            <a:endParaRPr b="0" lang="fr-FR" sz="1200" spc="-1" strike="noStrike">
              <a:latin typeface="Arial"/>
            </a:endParaRPr>
          </a:p>
          <a:p>
            <a:pPr algn="just">
              <a:lnSpc>
                <a:spcPct val="100000"/>
              </a:lnSpc>
            </a:pPr>
            <a:r>
              <a:rPr b="0" lang="fr-FR" sz="1200" spc="-1" strike="noStrike">
                <a:solidFill>
                  <a:srgbClr val="0c0c0c"/>
                </a:solidFill>
                <a:latin typeface="Arial"/>
                <a:ea typeface="Arial"/>
              </a:rPr>
              <a:t>Ces missions sont placées sous l’autorité du Président de l’EPCI et sont assumées, entre autres, par une équipe rattachée au Service Habitat-Logement au sein de la Direction Générale Adjointe “Aménagement, Infrastructure, Environnement et Logistique”</a:t>
            </a:r>
            <a:endParaRPr b="0" lang="fr-FR" sz="1200" spc="-1" strike="noStrike">
              <a:latin typeface="Arial"/>
            </a:endParaRPr>
          </a:p>
        </p:txBody>
      </p:sp>
      <p:sp>
        <p:nvSpPr>
          <p:cNvPr id="889" name="CustomShape 5"/>
          <p:cNvSpPr/>
          <p:nvPr/>
        </p:nvSpPr>
        <p:spPr>
          <a:xfrm>
            <a:off x="8593920" y="6245280"/>
            <a:ext cx="442080" cy="475920"/>
          </a:xfrm>
          <a:prstGeom prst="rect">
            <a:avLst/>
          </a:prstGeom>
          <a:noFill/>
          <a:ln>
            <a:noFill/>
          </a:ln>
        </p:spPr>
        <p:style>
          <a:lnRef idx="0"/>
          <a:fillRef idx="0"/>
          <a:effectRef idx="0"/>
          <a:fontRef idx="minor"/>
        </p:style>
        <p:txBody>
          <a:bodyPr>
            <a:noAutofit/>
          </a:bodyPr>
          <a:p>
            <a:pPr algn="r">
              <a:lnSpc>
                <a:spcPct val="100000"/>
              </a:lnSpc>
            </a:pPr>
            <a:fld id="{7F3EFD64-8A0E-4A23-8729-82D90FD6B1BE}" type="slidenum">
              <a:rPr b="0" lang="fr-FR" sz="1000" spc="-1" strike="noStrike">
                <a:solidFill>
                  <a:srgbClr val="000000"/>
                </a:solidFill>
                <a:latin typeface="Arial"/>
                <a:ea typeface="Arial"/>
              </a:rPr>
              <a:t>&lt;numéro&gt;</a:t>
            </a:fld>
            <a:endParaRPr b="0" lang="fr-FR" sz="1000" spc="-1" strike="noStrike">
              <a:latin typeface="Arial"/>
            </a:endParaRPr>
          </a:p>
        </p:txBody>
      </p:sp>
    </p:spTree>
  </p:cSld>
  <mc:AlternateContent>
    <mc:Choice Requires="p14">
      <p:transition spd="slow" p14:dur="2000"/>
    </mc:Choice>
    <mc:Fallback>
      <p:transition spd="slow"/>
    </mc:Fallback>
  </mc:AlternateContent>
  <p:timing>
    <p:tnLst>
      <p:par>
        <p:cTn id="98" dur="indefinite" restart="never" nodeType="tmRoot">
          <p:childTnLst>
            <p:seq>
              <p:cTn id="99" dur="indefinite" nodeType="mainSeq">
                <p:childTnLst>
                  <p:par>
                    <p:cTn id="100" fill="hold">
                      <p:stCondLst>
                        <p:cond delay="indefinite"/>
                      </p:stCondLst>
                      <p:childTnLst>
                        <p:par>
                          <p:cTn id="101" fill="hold">
                            <p:stCondLst>
                              <p:cond delay="0"/>
                            </p:stCondLst>
                            <p:childTnLst>
                              <p:par>
                                <p:cTn id="102" nodeType="clickEffect" fill="hold" presetClass="entr" presetID="1">
                                  <p:stCondLst>
                                    <p:cond delay="0"/>
                                  </p:stCondLst>
                                  <p:childTnLst>
                                    <p:set>
                                      <p:cBhvr>
                                        <p:cTn id="103" dur="1" fill="hold">
                                          <p:stCondLst>
                                            <p:cond delay="0"/>
                                          </p:stCondLst>
                                        </p:cTn>
                                        <p:tgtEl>
                                          <p:spTgt spid="886"/>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nodeType="clickEffect" fill="hold" presetClass="exit" presetID="10">
                                  <p:stCondLst>
                                    <p:cond delay="0"/>
                                  </p:stCondLst>
                                  <p:childTnLst>
                                    <p:animEffect filter="fade" transition="out">
                                      <p:cBhvr additive="repl">
                                        <p:cTn id="107" dur="2000"/>
                                        <p:tgtEl>
                                          <p:spTgt spid="886"/>
                                        </p:tgtEl>
                                      </p:cBhvr>
                                    </p:animEffect>
                                    <p:set>
                                      <p:cBhvr>
                                        <p:cTn id="108" dur="1" fill="hold">
                                          <p:stCondLst>
                                            <p:cond delay="1999"/>
                                          </p:stCondLst>
                                        </p:cTn>
                                        <p:tgtEl>
                                          <p:spTgt spid="886"/>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nodeType="clickEffect" fill="hold" presetClass="entr" presetID="1">
                                  <p:stCondLst>
                                    <p:cond delay="0"/>
                                  </p:stCondLst>
                                  <p:childTnLst>
                                    <p:set>
                                      <p:cBhvr>
                                        <p:cTn id="112" dur="1" fill="hold">
                                          <p:stCondLst>
                                            <p:cond delay="0"/>
                                          </p:stCondLst>
                                        </p:cTn>
                                        <p:tgtEl>
                                          <p:spTgt spid="888"/>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8" name="CustomShape 1"/>
          <p:cNvSpPr/>
          <p:nvPr/>
        </p:nvSpPr>
        <p:spPr>
          <a:xfrm flipV="1">
            <a:off x="536040" y="6259320"/>
            <a:ext cx="954720" cy="234720"/>
          </a:xfrm>
          <a:prstGeom prst="rect">
            <a:avLst/>
          </a:prstGeom>
          <a:solidFill>
            <a:srgbClr val="339933"/>
          </a:solidFill>
          <a:ln>
            <a:noFill/>
          </a:ln>
        </p:spPr>
        <p:style>
          <a:lnRef idx="0"/>
          <a:fillRef idx="0"/>
          <a:effectRef idx="0"/>
          <a:fontRef idx="minor"/>
        </p:style>
      </p:sp>
      <p:sp>
        <p:nvSpPr>
          <p:cNvPr id="779" name="CustomShape 2"/>
          <p:cNvSpPr/>
          <p:nvPr/>
        </p:nvSpPr>
        <p:spPr>
          <a:xfrm>
            <a:off x="8593920" y="6245280"/>
            <a:ext cx="442080" cy="475920"/>
          </a:xfrm>
          <a:prstGeom prst="rect">
            <a:avLst/>
          </a:prstGeom>
          <a:noFill/>
          <a:ln>
            <a:noFill/>
          </a:ln>
        </p:spPr>
        <p:style>
          <a:lnRef idx="0"/>
          <a:fillRef idx="0"/>
          <a:effectRef idx="0"/>
          <a:fontRef idx="minor"/>
        </p:style>
        <p:txBody>
          <a:bodyPr>
            <a:noAutofit/>
          </a:bodyPr>
          <a:p>
            <a:pPr algn="r">
              <a:lnSpc>
                <a:spcPct val="100000"/>
              </a:lnSpc>
            </a:pPr>
            <a:fld id="{EE4D45FF-79CB-444A-B5AD-A9AA67DBE5F8}" type="slidenum">
              <a:rPr b="0" lang="fr-FR" sz="1000" spc="-1" strike="noStrike">
                <a:solidFill>
                  <a:srgbClr val="000000"/>
                </a:solidFill>
                <a:latin typeface="Arial"/>
                <a:ea typeface="Arial"/>
              </a:rPr>
              <a:t>&lt;numéro&gt;</a:t>
            </a:fld>
            <a:endParaRPr b="0" lang="fr-FR" sz="1000" spc="-1" strike="noStrike">
              <a:latin typeface="Arial"/>
            </a:endParaRPr>
          </a:p>
        </p:txBody>
      </p:sp>
      <p:pic>
        <p:nvPicPr>
          <p:cNvPr id="780" name="Image1" descr=""/>
          <p:cNvPicPr/>
          <p:nvPr/>
        </p:nvPicPr>
        <p:blipFill>
          <a:blip r:embed="rId1"/>
          <a:srcRect l="12808" t="0" r="518" b="0"/>
          <a:stretch/>
        </p:blipFill>
        <p:spPr>
          <a:xfrm>
            <a:off x="0" y="396720"/>
            <a:ext cx="6443640" cy="5575680"/>
          </a:xfrm>
          <a:prstGeom prst="rect">
            <a:avLst/>
          </a:prstGeom>
          <a:ln>
            <a:noFill/>
          </a:ln>
        </p:spPr>
      </p:pic>
      <p:pic>
        <p:nvPicPr>
          <p:cNvPr id="781" name="Image2" descr=""/>
          <p:cNvPicPr/>
          <p:nvPr/>
        </p:nvPicPr>
        <p:blipFill>
          <a:blip r:embed="rId2"/>
          <a:srcRect l="0" t="17910" r="0" b="0"/>
          <a:stretch/>
        </p:blipFill>
        <p:spPr>
          <a:xfrm rot="5400000">
            <a:off x="4653360" y="1481040"/>
            <a:ext cx="5559120" cy="3422160"/>
          </a:xfrm>
          <a:prstGeom prst="rect">
            <a:avLst/>
          </a:prstGeom>
          <a:ln>
            <a:noFill/>
          </a:ln>
        </p:spPr>
      </p:pic>
      <p:sp>
        <p:nvSpPr>
          <p:cNvPr id="782" name="CustomShape 3"/>
          <p:cNvSpPr/>
          <p:nvPr/>
        </p:nvSpPr>
        <p:spPr>
          <a:xfrm>
            <a:off x="0" y="-720"/>
            <a:ext cx="9143640" cy="5968800"/>
          </a:xfrm>
          <a:prstGeom prst="rect">
            <a:avLst/>
          </a:prstGeom>
          <a:solidFill>
            <a:schemeClr val="bg1">
              <a:alpha val="50000"/>
            </a:schemeClr>
          </a:solidFill>
          <a:ln>
            <a:noFill/>
          </a:ln>
        </p:spPr>
        <p:style>
          <a:lnRef idx="0"/>
          <a:fillRef idx="0"/>
          <a:effectRef idx="0"/>
          <a:fontRef idx="minor"/>
        </p:style>
      </p:sp>
      <p:sp>
        <p:nvSpPr>
          <p:cNvPr id="783" name="CustomShape 4"/>
          <p:cNvSpPr/>
          <p:nvPr/>
        </p:nvSpPr>
        <p:spPr>
          <a:xfrm>
            <a:off x="0" y="2712600"/>
            <a:ext cx="9143640" cy="1575000"/>
          </a:xfrm>
          <a:prstGeom prst="rect">
            <a:avLst/>
          </a:prstGeom>
          <a:solidFill>
            <a:schemeClr val="bg1"/>
          </a:solidFill>
          <a:ln>
            <a:noFill/>
          </a:ln>
        </p:spPr>
        <p:style>
          <a:lnRef idx="0"/>
          <a:fillRef idx="0"/>
          <a:effectRef idx="0"/>
          <a:fontRef idx="minor"/>
        </p:style>
        <p:txBody>
          <a:bodyPr>
            <a:noAutofit/>
          </a:bodyPr>
          <a:p>
            <a:pPr algn="ctr">
              <a:lnSpc>
                <a:spcPct val="100000"/>
              </a:lnSpc>
            </a:pPr>
            <a:r>
              <a:rPr b="1" lang="fr-FR" sz="3200" spc="-1" strike="noStrike">
                <a:solidFill>
                  <a:srgbClr val="1f497d"/>
                </a:solidFill>
                <a:latin typeface="Arial"/>
                <a:ea typeface="Arial"/>
              </a:rPr>
              <a:t>LES CHIFFRES CLES </a:t>
            </a:r>
            <a:endParaRPr b="0" lang="fr-FR" sz="3200" spc="-1" strike="noStrike">
              <a:latin typeface="Arial"/>
            </a:endParaRPr>
          </a:p>
          <a:p>
            <a:pPr algn="ctr">
              <a:lnSpc>
                <a:spcPct val="100000"/>
              </a:lnSpc>
            </a:pPr>
            <a:r>
              <a:rPr b="1" lang="fr-FR" sz="3200" spc="-1" strike="noStrike">
                <a:solidFill>
                  <a:srgbClr val="1f497d"/>
                </a:solidFill>
                <a:latin typeface="Arial"/>
                <a:ea typeface="Arial"/>
              </a:rPr>
              <a:t>DE L’HABITAT INDIGNE</a:t>
            </a:r>
            <a:endParaRPr b="0" lang="fr-FR" sz="3200" spc="-1" strike="noStrike">
              <a:latin typeface="Arial"/>
            </a:endParaRPr>
          </a:p>
          <a:p>
            <a:pPr algn="ctr">
              <a:lnSpc>
                <a:spcPct val="100000"/>
              </a:lnSpc>
            </a:pPr>
            <a:r>
              <a:rPr b="1" lang="fr-FR" sz="3200" spc="-1" strike="noStrike">
                <a:solidFill>
                  <a:srgbClr val="1f497d"/>
                </a:solidFill>
                <a:latin typeface="Arial"/>
                <a:ea typeface="Arial"/>
              </a:rPr>
              <a:t>DU NORD</a:t>
            </a:r>
            <a:endParaRPr b="0" lang="fr-FR" sz="3200" spc="-1" strike="noStrike">
              <a:latin typeface="Arial"/>
            </a:endParaRPr>
          </a:p>
        </p:txBody>
      </p:sp>
    </p:spTree>
  </p:cSld>
  <mc:AlternateContent>
    <mc:Choice Requires="p14">
      <p:transition spd="slow" p14:dur="2000"/>
    </mc:Choice>
    <mc:Fallback>
      <p:transition spd="slow"/>
    </mc:Fallback>
  </mc:AlternateContent>
  <p:timing>
    <p:tnLst>
      <p:par>
        <p:cTn id="5" dur="indefinite" restart="never" nodeType="tmRoot">
          <p:childTnLst>
            <p:seq>
              <p:cTn id="6" dur="indefinite" nodeType="mainSeq"/>
              <p:prevCondLst>
                <p:cond delay="0" evt="onPrev">
                  <p:tgtEl>
                    <p:sldTgt/>
                  </p:tgtEl>
                </p:cond>
              </p:prevCondLst>
              <p:nextCondLst>
                <p:cond delay="0" evt="onNext">
                  <p:tgtEl>
                    <p:sldTgt/>
                  </p:tgtEl>
                </p:cond>
              </p:nextCondLst>
            </p:seq>
          </p:childTnLst>
        </p:cTn>
      </p:par>
    </p:tnLst>
  </p:timing>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90" name="CustomShape 1"/>
          <p:cNvSpPr/>
          <p:nvPr/>
        </p:nvSpPr>
        <p:spPr>
          <a:xfrm>
            <a:off x="8593920" y="6245280"/>
            <a:ext cx="442080" cy="475920"/>
          </a:xfrm>
          <a:prstGeom prst="rect">
            <a:avLst/>
          </a:prstGeom>
          <a:noFill/>
          <a:ln>
            <a:noFill/>
          </a:ln>
        </p:spPr>
        <p:style>
          <a:lnRef idx="0"/>
          <a:fillRef idx="0"/>
          <a:effectRef idx="0"/>
          <a:fontRef idx="minor"/>
        </p:style>
        <p:txBody>
          <a:bodyPr>
            <a:noAutofit/>
          </a:bodyPr>
          <a:p>
            <a:pPr algn="r">
              <a:lnSpc>
                <a:spcPct val="100000"/>
              </a:lnSpc>
            </a:pPr>
            <a:fld id="{F8408352-360D-4686-8507-4336E930E76E}" type="slidenum">
              <a:rPr b="0" lang="fr-FR" sz="1000" spc="-1" strike="noStrike">
                <a:solidFill>
                  <a:srgbClr val="000000"/>
                </a:solidFill>
                <a:latin typeface="Arial"/>
                <a:ea typeface="Arial"/>
              </a:rPr>
              <a:t>&lt;numéro&gt;</a:t>
            </a:fld>
            <a:endParaRPr b="0" lang="fr-FR" sz="1000" spc="-1" strike="noStrike">
              <a:latin typeface="Arial"/>
            </a:endParaRPr>
          </a:p>
        </p:txBody>
      </p:sp>
      <p:pic>
        <p:nvPicPr>
          <p:cNvPr id="891" name="Image1" descr=""/>
          <p:cNvPicPr/>
          <p:nvPr/>
        </p:nvPicPr>
        <p:blipFill>
          <a:blip r:embed="rId1"/>
          <a:srcRect l="8031" t="46231" r="54761" b="37612"/>
          <a:stretch/>
        </p:blipFill>
        <p:spPr>
          <a:xfrm>
            <a:off x="167760" y="2129760"/>
            <a:ext cx="8832600" cy="2156760"/>
          </a:xfrm>
          <a:prstGeom prst="rect">
            <a:avLst/>
          </a:prstGeom>
          <a:ln>
            <a:noFill/>
          </a:ln>
        </p:spPr>
      </p:pic>
      <p:sp>
        <p:nvSpPr>
          <p:cNvPr id="892" name="CustomShape 2"/>
          <p:cNvSpPr/>
          <p:nvPr/>
        </p:nvSpPr>
        <p:spPr>
          <a:xfrm>
            <a:off x="490680" y="316800"/>
            <a:ext cx="8158680" cy="355320"/>
          </a:xfrm>
          <a:prstGeom prst="rect">
            <a:avLst/>
          </a:prstGeom>
          <a:noFill/>
          <a:ln>
            <a:noFill/>
          </a:ln>
        </p:spPr>
        <p:style>
          <a:lnRef idx="0"/>
          <a:fillRef idx="0"/>
          <a:effectRef idx="0"/>
          <a:fontRef idx="minor"/>
        </p:style>
        <p:txBody>
          <a:bodyPr>
            <a:noAutofit/>
          </a:bodyPr>
          <a:p>
            <a:pPr algn="ctr">
              <a:lnSpc>
                <a:spcPct val="100000"/>
              </a:lnSpc>
            </a:pPr>
            <a:r>
              <a:rPr b="1" lang="fr-FR" sz="1800" spc="-1" strike="noStrike">
                <a:solidFill>
                  <a:srgbClr val="000000"/>
                </a:solidFill>
                <a:latin typeface="Arial"/>
                <a:ea typeface="Arial"/>
              </a:rPr>
              <a:t>Les modalités de financement des missions d'ingénierie dédiées</a:t>
            </a:r>
            <a:endParaRPr b="0" lang="fr-FR" sz="1800" spc="-1" strike="noStrike">
              <a:latin typeface="Arial"/>
            </a:endParaRPr>
          </a:p>
        </p:txBody>
      </p:sp>
    </p:spTree>
  </p:cSld>
  <mc:AlternateContent>
    <mc:Choice Requires="p14">
      <p:transition spd="slow" p14:dur="2000"/>
    </mc:Choice>
    <mc:Fallback>
      <p:transition spd="slow"/>
    </mc:Fallback>
  </mc:AlternateContent>
  <p:timing>
    <p:tnLst>
      <p:par>
        <p:cTn id="113" dur="indefinite" restart="never" nodeType="tmRoot">
          <p:childTnLst>
            <p:seq>
              <p:cTn id="114" dur="indefinite" nodeType="mainSeq">
                <p:childTnLst>
                  <p:par>
                    <p:cTn id="115" fill="hold">
                      <p:stCondLst>
                        <p:cond delay="indefinite"/>
                      </p:stCondLst>
                      <p:childTnLst>
                        <p:par>
                          <p:cTn id="116" fill="hold">
                            <p:stCondLst>
                              <p:cond delay="0"/>
                            </p:stCondLst>
                            <p:childTnLst>
                              <p:par>
                                <p:cTn id="117" nodeType="clickEffect" fill="hold" presetClass="entr" presetID="1">
                                  <p:stCondLst>
                                    <p:cond delay="0"/>
                                  </p:stCondLst>
                                  <p:childTnLst>
                                    <p:set>
                                      <p:cBhvr>
                                        <p:cTn id="118" dur="1" fill="hold">
                                          <p:stCondLst>
                                            <p:cond delay="0"/>
                                          </p:stCondLst>
                                        </p:cTn>
                                        <p:tgtEl>
                                          <p:spTgt spid="892"/>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93" name="Image1" descr=""/>
          <p:cNvPicPr/>
          <p:nvPr/>
        </p:nvPicPr>
        <p:blipFill>
          <a:blip r:embed="rId1"/>
          <a:stretch/>
        </p:blipFill>
        <p:spPr>
          <a:xfrm>
            <a:off x="0" y="969120"/>
            <a:ext cx="9147600" cy="3425400"/>
          </a:xfrm>
          <a:prstGeom prst="rect">
            <a:avLst/>
          </a:prstGeom>
          <a:ln>
            <a:noFill/>
          </a:ln>
        </p:spPr>
      </p:pic>
      <p:sp>
        <p:nvSpPr>
          <p:cNvPr id="894" name="CustomShape 1"/>
          <p:cNvSpPr/>
          <p:nvPr/>
        </p:nvSpPr>
        <p:spPr>
          <a:xfrm>
            <a:off x="0" y="276840"/>
            <a:ext cx="9143640" cy="5551560"/>
          </a:xfrm>
          <a:prstGeom prst="rect">
            <a:avLst/>
          </a:prstGeom>
          <a:solidFill>
            <a:schemeClr val="bg1">
              <a:alpha val="50000"/>
            </a:schemeClr>
          </a:solidFill>
          <a:ln>
            <a:noFill/>
          </a:ln>
        </p:spPr>
        <p:style>
          <a:lnRef idx="0"/>
          <a:fillRef idx="0"/>
          <a:effectRef idx="0"/>
          <a:fontRef idx="minor"/>
        </p:style>
      </p:sp>
      <p:sp>
        <p:nvSpPr>
          <p:cNvPr id="895" name="TextShape 2"/>
          <p:cNvSpPr txBox="1"/>
          <p:nvPr/>
        </p:nvSpPr>
        <p:spPr>
          <a:xfrm>
            <a:off x="0" y="4223880"/>
            <a:ext cx="9021240" cy="1553400"/>
          </a:xfrm>
          <a:prstGeom prst="rect">
            <a:avLst/>
          </a:prstGeom>
          <a:solidFill>
            <a:srgbClr val="ffffff"/>
          </a:solidFill>
          <a:ln>
            <a:noFill/>
          </a:ln>
        </p:spPr>
        <p:txBody>
          <a:bodyPr anchor="ctr">
            <a:noAutofit/>
          </a:bodyPr>
          <a:p>
            <a:pPr algn="ctr">
              <a:lnSpc>
                <a:spcPct val="100000"/>
              </a:lnSpc>
            </a:pPr>
            <a:r>
              <a:rPr b="1" lang="fr-FR" sz="4800" spc="-1" strike="noStrike">
                <a:solidFill>
                  <a:srgbClr val="262673"/>
                </a:solidFill>
                <a:latin typeface="Arial"/>
                <a:ea typeface="Arial"/>
              </a:rPr>
              <a:t>Bilan des actions menées </a:t>
            </a:r>
            <a:br/>
            <a:r>
              <a:rPr b="1" lang="fr-FR" sz="4800" spc="-1" strike="noStrike">
                <a:solidFill>
                  <a:srgbClr val="262673"/>
                </a:solidFill>
                <a:latin typeface="Arial"/>
                <a:ea typeface="Arial"/>
              </a:rPr>
              <a:t>au 31/12/2021</a:t>
            </a:r>
            <a:endParaRPr b="0" lang="fr-FR" sz="4800" spc="-1" strike="noStrike">
              <a:solidFill>
                <a:srgbClr val="000000"/>
              </a:solidFill>
              <a:latin typeface="Arial"/>
            </a:endParaRPr>
          </a:p>
        </p:txBody>
      </p:sp>
      <p:sp>
        <p:nvSpPr>
          <p:cNvPr id="896" name="TextShape 3"/>
          <p:cNvSpPr txBox="1"/>
          <p:nvPr/>
        </p:nvSpPr>
        <p:spPr>
          <a:xfrm>
            <a:off x="8593920" y="6245280"/>
            <a:ext cx="442080" cy="475920"/>
          </a:xfrm>
          <a:prstGeom prst="rect">
            <a:avLst/>
          </a:prstGeom>
          <a:noFill/>
          <a:ln>
            <a:noFill/>
          </a:ln>
        </p:spPr>
        <p:txBody>
          <a:bodyPr>
            <a:noAutofit/>
          </a:bodyPr>
          <a:p>
            <a:pPr algn="r">
              <a:lnSpc>
                <a:spcPct val="100000"/>
              </a:lnSpc>
            </a:pPr>
            <a:fld id="{5015F9B2-668B-4821-9203-FC7C3F80C07A}" type="slidenum">
              <a:rPr b="0" lang="fr-FR" sz="1000" spc="-1" strike="noStrike">
                <a:solidFill>
                  <a:srgbClr val="000000"/>
                </a:solidFill>
                <a:latin typeface="Arial"/>
                <a:ea typeface="Arial"/>
              </a:rPr>
              <a:t>&lt;numéro&gt;</a:t>
            </a:fld>
            <a:endParaRPr b="0" lang="fr-FR" sz="1000" spc="-1" strike="noStrike">
              <a:latin typeface="Times New Roman"/>
            </a:endParaRPr>
          </a:p>
        </p:txBody>
      </p:sp>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97" name="TextShape 1"/>
          <p:cNvSpPr txBox="1"/>
          <p:nvPr/>
        </p:nvSpPr>
        <p:spPr>
          <a:xfrm>
            <a:off x="8593920" y="6245280"/>
            <a:ext cx="442080" cy="475920"/>
          </a:xfrm>
          <a:prstGeom prst="rect">
            <a:avLst/>
          </a:prstGeom>
          <a:noFill/>
          <a:ln>
            <a:noFill/>
          </a:ln>
        </p:spPr>
        <p:txBody>
          <a:bodyPr>
            <a:noAutofit/>
          </a:bodyPr>
          <a:p>
            <a:pPr algn="r">
              <a:lnSpc>
                <a:spcPct val="100000"/>
              </a:lnSpc>
            </a:pPr>
            <a:fld id="{B4D2533E-F867-4A2E-826A-924289414007}" type="slidenum">
              <a:rPr b="0" lang="fr-FR" sz="1000" spc="-1" strike="noStrike">
                <a:solidFill>
                  <a:srgbClr val="000000"/>
                </a:solidFill>
                <a:latin typeface="Arial"/>
                <a:ea typeface="Arial"/>
              </a:rPr>
              <a:t>&lt;numéro&gt;</a:t>
            </a:fld>
            <a:endParaRPr b="0" lang="fr-FR" sz="1000" spc="-1" strike="noStrike">
              <a:latin typeface="Times New Roman"/>
            </a:endParaRPr>
          </a:p>
        </p:txBody>
      </p:sp>
      <p:sp>
        <p:nvSpPr>
          <p:cNvPr id="898" name="TextShape 2"/>
          <p:cNvSpPr txBox="1"/>
          <p:nvPr/>
        </p:nvSpPr>
        <p:spPr>
          <a:xfrm>
            <a:off x="0" y="102240"/>
            <a:ext cx="9137160" cy="6010560"/>
          </a:xfrm>
          <a:prstGeom prst="rect">
            <a:avLst/>
          </a:prstGeom>
          <a:noFill/>
          <a:ln>
            <a:noFill/>
          </a:ln>
        </p:spPr>
        <p:txBody>
          <a:bodyPr>
            <a:noAutofit/>
          </a:bodyPr>
          <a:p>
            <a:pPr marL="343080" indent="-342720" algn="ctr">
              <a:lnSpc>
                <a:spcPct val="100000"/>
              </a:lnSpc>
              <a:spcBef>
                <a:spcPts val="669"/>
              </a:spcBef>
            </a:pPr>
            <a:r>
              <a:rPr b="1" lang="fr-FR" sz="3000" spc="-1" strike="noStrike" u="sng">
                <a:solidFill>
                  <a:srgbClr val="000000"/>
                </a:solidFill>
                <a:uFillTx/>
                <a:latin typeface="Arial"/>
                <a:ea typeface="Arial"/>
              </a:rPr>
              <a:t>11 Opérations</a:t>
            </a:r>
            <a:endParaRPr b="0" lang="fr-FR" sz="3000" spc="-1" strike="noStrike">
              <a:solidFill>
                <a:srgbClr val="000000"/>
              </a:solidFill>
              <a:latin typeface="Arial"/>
            </a:endParaRPr>
          </a:p>
          <a:p>
            <a:pPr marL="343080" indent="-342720" algn="ctr">
              <a:lnSpc>
                <a:spcPct val="100000"/>
              </a:lnSpc>
              <a:spcBef>
                <a:spcPts val="669"/>
              </a:spcBef>
            </a:pPr>
            <a:r>
              <a:rPr b="1" lang="fr-FR" sz="2000" spc="-1" strike="noStrike">
                <a:solidFill>
                  <a:srgbClr val="000000"/>
                </a:solidFill>
                <a:latin typeface="Arial"/>
                <a:ea typeface="Arial"/>
              </a:rPr>
              <a:t>soit 31,42 % de l’ensemble des actions territorialisées répartis sur les 03 bassins de vie de CAP Nord Martinique</a:t>
            </a:r>
            <a:endParaRPr b="0" lang="fr-FR" sz="2000" spc="-1" strike="noStrike">
              <a:solidFill>
                <a:srgbClr val="000000"/>
              </a:solidFill>
              <a:latin typeface="Arial"/>
            </a:endParaRPr>
          </a:p>
          <a:p>
            <a:pPr marL="343080" indent="-342720" algn="just">
              <a:lnSpc>
                <a:spcPct val="100000"/>
              </a:lnSpc>
            </a:pPr>
            <a:endParaRPr b="0" lang="fr-FR" sz="2000" spc="-1" strike="noStrike">
              <a:solidFill>
                <a:srgbClr val="000000"/>
              </a:solidFill>
              <a:latin typeface="Arial"/>
            </a:endParaRPr>
          </a:p>
          <a:p>
            <a:pPr marL="343080" indent="-342720" algn="ctr">
              <a:lnSpc>
                <a:spcPct val="100000"/>
              </a:lnSpc>
            </a:pPr>
            <a:r>
              <a:rPr b="0" lang="fr-FR" sz="1800" spc="-1" strike="noStrike">
                <a:solidFill>
                  <a:srgbClr val="000000"/>
                </a:solidFill>
                <a:latin typeface="Arial"/>
                <a:ea typeface="Arial"/>
              </a:rPr>
              <a:t>01 opération cloturée</a:t>
            </a:r>
            <a:endParaRPr b="0" lang="fr-FR" sz="1800" spc="-1" strike="noStrike">
              <a:solidFill>
                <a:srgbClr val="000000"/>
              </a:solidFill>
              <a:latin typeface="Arial"/>
            </a:endParaRPr>
          </a:p>
          <a:p>
            <a:pPr marL="343080" indent="-342720" algn="ctr">
              <a:lnSpc>
                <a:spcPct val="100000"/>
              </a:lnSpc>
            </a:pPr>
            <a:r>
              <a:rPr b="0" lang="fr-FR" sz="1800" spc="-1" strike="noStrike">
                <a:solidFill>
                  <a:srgbClr val="000000"/>
                </a:solidFill>
                <a:latin typeface="Arial"/>
                <a:ea typeface="Arial"/>
              </a:rPr>
              <a:t>10 opérations en cours   </a:t>
            </a:r>
            <a:r>
              <a:rPr b="0" lang="fr-FR" sz="2000" spc="-1" strike="noStrike">
                <a:solidFill>
                  <a:srgbClr val="000000"/>
                </a:solidFill>
                <a:latin typeface="Arial"/>
                <a:ea typeface="Arial"/>
              </a:rPr>
              <a:t>  </a:t>
            </a:r>
            <a:endParaRPr b="0" lang="fr-FR" sz="2000" spc="-1" strike="noStrike">
              <a:solidFill>
                <a:srgbClr val="000000"/>
              </a:solidFill>
              <a:latin typeface="Arial"/>
            </a:endParaRPr>
          </a:p>
          <a:p>
            <a:pPr marL="343080" indent="-342720" algn="just">
              <a:lnSpc>
                <a:spcPct val="100000"/>
              </a:lnSpc>
              <a:spcBef>
                <a:spcPts val="669"/>
              </a:spcBef>
            </a:pPr>
            <a:endParaRPr b="0" lang="fr-FR" sz="2000" spc="-1" strike="noStrike">
              <a:solidFill>
                <a:srgbClr val="000000"/>
              </a:solidFill>
              <a:latin typeface="Arial"/>
            </a:endParaRPr>
          </a:p>
          <a:p>
            <a:pPr marL="343080" indent="-342720" algn="ctr">
              <a:lnSpc>
                <a:spcPct val="100000"/>
              </a:lnSpc>
              <a:spcBef>
                <a:spcPts val="669"/>
              </a:spcBef>
            </a:pPr>
            <a:r>
              <a:rPr b="1" lang="fr-FR" sz="3000" spc="-1" strike="noStrike" u="sng">
                <a:solidFill>
                  <a:srgbClr val="000000"/>
                </a:solidFill>
                <a:uFill>
                  <a:solidFill>
                    <a:srgbClr val="000000"/>
                  </a:solidFill>
                </a:uFill>
                <a:latin typeface="Arial"/>
                <a:ea typeface="Arial"/>
              </a:rPr>
              <a:t>04 Actions Transversales</a:t>
            </a:r>
            <a:endParaRPr b="0" lang="fr-FR" sz="3000" spc="-1" strike="noStrike">
              <a:solidFill>
                <a:srgbClr val="000000"/>
              </a:solidFill>
              <a:latin typeface="Arial"/>
            </a:endParaRPr>
          </a:p>
          <a:p>
            <a:pPr marL="343080" indent="-342720" algn="ctr">
              <a:lnSpc>
                <a:spcPct val="100000"/>
              </a:lnSpc>
              <a:spcBef>
                <a:spcPts val="669"/>
              </a:spcBef>
            </a:pPr>
            <a:r>
              <a:rPr b="1" lang="fr-FR" sz="2000" spc="-1" strike="noStrike">
                <a:solidFill>
                  <a:srgbClr val="000000"/>
                </a:solidFill>
                <a:latin typeface="Arial"/>
                <a:ea typeface="Arial"/>
              </a:rPr>
              <a:t>soit 10,71% de la totalité des actions prévues</a:t>
            </a:r>
            <a:endParaRPr b="0" lang="fr-FR" sz="2000" spc="-1" strike="noStrike">
              <a:solidFill>
                <a:srgbClr val="000000"/>
              </a:solidFill>
              <a:latin typeface="Arial"/>
            </a:endParaRPr>
          </a:p>
          <a:p>
            <a:pPr marL="343080" indent="-342720" algn="ctr">
              <a:lnSpc>
                <a:spcPct val="100000"/>
              </a:lnSpc>
              <a:spcBef>
                <a:spcPts val="669"/>
              </a:spcBef>
            </a:pPr>
            <a:endParaRPr b="0" lang="fr-FR" sz="2000" spc="-1" strike="noStrike">
              <a:solidFill>
                <a:srgbClr val="000000"/>
              </a:solidFill>
              <a:latin typeface="Arial"/>
            </a:endParaRPr>
          </a:p>
          <a:p>
            <a:pPr marL="343080" indent="-342720" algn="just">
              <a:lnSpc>
                <a:spcPct val="100000"/>
              </a:lnSpc>
              <a:buClr>
                <a:srgbClr val="000000"/>
              </a:buClr>
              <a:buFont typeface="Arial"/>
              <a:buChar char="–"/>
            </a:pPr>
            <a:r>
              <a:rPr b="0" lang="fr-FR" sz="1800" spc="-1" strike="noStrike">
                <a:solidFill>
                  <a:srgbClr val="000000"/>
                </a:solidFill>
                <a:latin typeface="Arial"/>
                <a:ea typeface="Arial"/>
              </a:rPr>
              <a:t>Approbation du </a:t>
            </a:r>
            <a:r>
              <a:rPr b="1" lang="fr-FR" sz="1800" spc="-1" strike="noStrike">
                <a:solidFill>
                  <a:srgbClr val="000000"/>
                </a:solidFill>
                <a:latin typeface="Arial"/>
                <a:ea typeface="Arial"/>
              </a:rPr>
              <a:t>Dispositif d’Aides financières aux Particuliers de CAP Nord Martinique dans le cadre de la LHI </a:t>
            </a:r>
            <a:r>
              <a:rPr b="0" lang="fr-FR" sz="1800" spc="-1" strike="noStrike" u="sng">
                <a:solidFill>
                  <a:srgbClr val="000000"/>
                </a:solidFill>
                <a:uFill>
                  <a:solidFill>
                    <a:srgbClr val="000000"/>
                  </a:solidFill>
                </a:uFill>
                <a:latin typeface="Arial"/>
                <a:ea typeface="Arial"/>
              </a:rPr>
              <a:t>(Action n°6-3)</a:t>
            </a:r>
            <a:r>
              <a:rPr b="0" lang="fr-FR" sz="1800" spc="-1" strike="noStrike">
                <a:solidFill>
                  <a:srgbClr val="000000"/>
                </a:solidFill>
                <a:latin typeface="Arial"/>
                <a:ea typeface="Arial"/>
              </a:rPr>
              <a:t>, par le Conseil Communautaire du 17 décembre 2020</a:t>
            </a:r>
            <a:endParaRPr b="0" lang="fr-FR" sz="1800" spc="-1" strike="noStrike">
              <a:solidFill>
                <a:srgbClr val="000000"/>
              </a:solidFill>
              <a:latin typeface="Arial"/>
            </a:endParaRPr>
          </a:p>
          <a:p>
            <a:pPr marL="343080" indent="-342720" algn="just">
              <a:lnSpc>
                <a:spcPct val="100000"/>
              </a:lnSpc>
              <a:buClr>
                <a:srgbClr val="000000"/>
              </a:buClr>
              <a:buFont typeface="Arial"/>
              <a:buChar char="–"/>
            </a:pPr>
            <a:r>
              <a:rPr b="0" lang="fr-FR" sz="1800" spc="-1" strike="noStrike">
                <a:solidFill>
                  <a:srgbClr val="000000"/>
                </a:solidFill>
                <a:latin typeface="Arial"/>
                <a:ea typeface="Arial"/>
              </a:rPr>
              <a:t>Réflexions sur la mise en place de l’</a:t>
            </a:r>
            <a:r>
              <a:rPr b="1" lang="fr-FR" sz="1800" spc="-1" strike="noStrike">
                <a:solidFill>
                  <a:srgbClr val="000000"/>
                </a:solidFill>
                <a:latin typeface="Arial"/>
                <a:ea typeface="Arial"/>
              </a:rPr>
              <a:t>Observatoire de l’Habitat Indigne à l’échelle du territoire de l’EPCI</a:t>
            </a:r>
            <a:r>
              <a:rPr b="0" lang="fr-FR" sz="1800" spc="-1" strike="noStrike">
                <a:solidFill>
                  <a:srgbClr val="000000"/>
                </a:solidFill>
                <a:latin typeface="Arial"/>
                <a:ea typeface="Arial"/>
              </a:rPr>
              <a:t> </a:t>
            </a:r>
            <a:r>
              <a:rPr b="0" lang="fr-FR" sz="1800" spc="-1" strike="noStrike" u="sng">
                <a:solidFill>
                  <a:srgbClr val="000000"/>
                </a:solidFill>
                <a:uFill>
                  <a:solidFill>
                    <a:srgbClr val="000000"/>
                  </a:solidFill>
                </a:uFill>
                <a:latin typeface="Arial"/>
                <a:ea typeface="Arial"/>
              </a:rPr>
              <a:t>(Action n°5-2)</a:t>
            </a:r>
            <a:r>
              <a:rPr b="0" lang="fr-FR" sz="1800" spc="-1" strike="noStrike">
                <a:solidFill>
                  <a:srgbClr val="000000"/>
                </a:solidFill>
                <a:latin typeface="Arial"/>
                <a:ea typeface="Arial"/>
              </a:rPr>
              <a:t> en lien avec la DEAL</a:t>
            </a:r>
            <a:endParaRPr b="0" lang="fr-FR" sz="1800" spc="-1" strike="noStrike">
              <a:solidFill>
                <a:srgbClr val="000000"/>
              </a:solidFill>
              <a:latin typeface="Arial"/>
            </a:endParaRPr>
          </a:p>
          <a:p>
            <a:pPr marL="343080" indent="-342720" algn="just">
              <a:lnSpc>
                <a:spcPct val="100000"/>
              </a:lnSpc>
              <a:buClr>
                <a:srgbClr val="000000"/>
              </a:buClr>
              <a:buFont typeface="Arial"/>
              <a:buChar char="–"/>
            </a:pPr>
            <a:r>
              <a:rPr b="0" lang="fr-FR" sz="1800" spc="-1" strike="noStrike">
                <a:solidFill>
                  <a:srgbClr val="000000"/>
                </a:solidFill>
                <a:latin typeface="Arial"/>
                <a:ea typeface="Arial"/>
              </a:rPr>
              <a:t>Réflexions sur la création d’un </a:t>
            </a:r>
            <a:r>
              <a:rPr b="1" lang="fr-FR" sz="1800" spc="-1" strike="noStrike">
                <a:solidFill>
                  <a:srgbClr val="000000"/>
                </a:solidFill>
                <a:latin typeface="Arial"/>
                <a:ea typeface="Arial"/>
              </a:rPr>
              <a:t>Guichet Unique de traitement de l’indignité diffuse</a:t>
            </a:r>
            <a:r>
              <a:rPr b="0" lang="fr-FR" sz="1800" spc="-1" strike="noStrike">
                <a:solidFill>
                  <a:srgbClr val="000000"/>
                </a:solidFill>
                <a:latin typeface="Arial"/>
                <a:ea typeface="Arial"/>
              </a:rPr>
              <a:t> </a:t>
            </a:r>
            <a:r>
              <a:rPr b="0" lang="fr-FR" sz="1800" spc="-1" strike="noStrike" u="sng">
                <a:solidFill>
                  <a:srgbClr val="000000"/>
                </a:solidFill>
                <a:uFill>
                  <a:solidFill>
                    <a:srgbClr val="000000"/>
                  </a:solidFill>
                </a:uFill>
                <a:latin typeface="Arial"/>
                <a:ea typeface="Arial"/>
              </a:rPr>
              <a:t>(Action n°5-1)</a:t>
            </a:r>
            <a:r>
              <a:rPr b="0" lang="fr-FR" sz="1800" spc="-1" strike="noStrike">
                <a:solidFill>
                  <a:srgbClr val="000000"/>
                </a:solidFill>
                <a:latin typeface="Arial"/>
                <a:ea typeface="Arial"/>
              </a:rPr>
              <a:t> en lien avec le PTLM</a:t>
            </a:r>
            <a:endParaRPr b="0" lang="fr-FR" sz="1800" spc="-1" strike="noStrike">
              <a:solidFill>
                <a:srgbClr val="000000"/>
              </a:solidFill>
              <a:latin typeface="Arial"/>
            </a:endParaRPr>
          </a:p>
          <a:p>
            <a:pPr marL="343080" indent="-342720" algn="just">
              <a:lnSpc>
                <a:spcPct val="100000"/>
              </a:lnSpc>
              <a:buClr>
                <a:srgbClr val="000000"/>
              </a:buClr>
              <a:buFont typeface="Arial"/>
              <a:buChar char="–"/>
            </a:pPr>
            <a:r>
              <a:rPr b="0" lang="fr-FR" sz="1800" spc="-1" strike="noStrike">
                <a:solidFill>
                  <a:srgbClr val="000000"/>
                </a:solidFill>
                <a:latin typeface="Arial"/>
                <a:ea typeface="Arial"/>
              </a:rPr>
              <a:t>Signature d’une convention-cadre tripartite pour réaliser les études et travaux de </a:t>
            </a:r>
            <a:r>
              <a:rPr b="1" lang="fr-FR" sz="1800" spc="-1" strike="noStrike">
                <a:solidFill>
                  <a:srgbClr val="000000"/>
                </a:solidFill>
                <a:latin typeface="Arial"/>
                <a:ea typeface="Arial"/>
              </a:rPr>
              <a:t>Mise en conformité de l’Assainissement Non Collectif</a:t>
            </a:r>
            <a:r>
              <a:rPr b="0" lang="fr-FR" sz="1800" spc="-1" strike="noStrike">
                <a:solidFill>
                  <a:srgbClr val="000000"/>
                </a:solidFill>
                <a:latin typeface="Arial"/>
                <a:ea typeface="Arial"/>
              </a:rPr>
              <a:t> </a:t>
            </a:r>
            <a:r>
              <a:rPr b="0" lang="fr-FR" sz="1800" spc="-1" strike="noStrike" u="sng">
                <a:solidFill>
                  <a:srgbClr val="000000"/>
                </a:solidFill>
                <a:uFill>
                  <a:solidFill>
                    <a:srgbClr val="000000"/>
                  </a:solidFill>
                </a:uFill>
                <a:latin typeface="Arial"/>
                <a:ea typeface="Arial"/>
              </a:rPr>
              <a:t>(Action n°4-1-2)</a:t>
            </a:r>
            <a:r>
              <a:rPr b="0" lang="fr-FR" sz="1800" spc="-1" strike="noStrike">
                <a:solidFill>
                  <a:srgbClr val="000000"/>
                </a:solidFill>
                <a:latin typeface="Arial"/>
                <a:ea typeface="Arial"/>
              </a:rPr>
              <a:t> des logements de l’agglomération du PRECHEUR</a:t>
            </a:r>
            <a:endParaRPr b="0" lang="fr-FR"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99" name="TextShape 1"/>
          <p:cNvSpPr txBox="1"/>
          <p:nvPr/>
        </p:nvSpPr>
        <p:spPr>
          <a:xfrm>
            <a:off x="8593920" y="6245280"/>
            <a:ext cx="442080" cy="475920"/>
          </a:xfrm>
          <a:prstGeom prst="rect">
            <a:avLst/>
          </a:prstGeom>
          <a:noFill/>
          <a:ln>
            <a:noFill/>
          </a:ln>
        </p:spPr>
        <p:txBody>
          <a:bodyPr>
            <a:noAutofit/>
          </a:bodyPr>
          <a:p>
            <a:pPr algn="r">
              <a:lnSpc>
                <a:spcPct val="100000"/>
              </a:lnSpc>
            </a:pPr>
            <a:fld id="{B9688F05-1A24-4770-91F5-7912EFC19BDB}" type="slidenum">
              <a:rPr b="0" lang="fr-FR" sz="1000" spc="-1" strike="noStrike">
                <a:solidFill>
                  <a:srgbClr val="000000"/>
                </a:solidFill>
                <a:latin typeface="Arial"/>
                <a:ea typeface="Arial"/>
              </a:rPr>
              <a:t>&lt;numéro&gt;</a:t>
            </a:fld>
            <a:endParaRPr b="0" lang="fr-FR" sz="1000" spc="-1" strike="noStrike">
              <a:latin typeface="Times New Roman"/>
            </a:endParaRPr>
          </a:p>
        </p:txBody>
      </p:sp>
      <p:sp>
        <p:nvSpPr>
          <p:cNvPr id="900" name="CustomShape 2"/>
          <p:cNvSpPr/>
          <p:nvPr/>
        </p:nvSpPr>
        <p:spPr>
          <a:xfrm>
            <a:off x="111600" y="1838160"/>
            <a:ext cx="8854200" cy="3492720"/>
          </a:xfrm>
          <a:prstGeom prst="rect">
            <a:avLst/>
          </a:prstGeom>
          <a:noFill/>
          <a:ln>
            <a:noFill/>
          </a:ln>
        </p:spPr>
        <p:style>
          <a:lnRef idx="0"/>
          <a:fillRef idx="0"/>
          <a:effectRef idx="0"/>
          <a:fontRef idx="minor"/>
        </p:style>
        <p:txBody>
          <a:bodyPr>
            <a:noAutofit/>
          </a:bodyPr>
          <a:p>
            <a:pPr algn="just">
              <a:lnSpc>
                <a:spcPct val="100000"/>
              </a:lnSpc>
            </a:pPr>
            <a:endParaRPr b="0" lang="fr-FR" sz="1800" spc="-1" strike="noStrike">
              <a:latin typeface="Arial"/>
            </a:endParaRPr>
          </a:p>
          <a:p>
            <a:pPr algn="just">
              <a:lnSpc>
                <a:spcPct val="100000"/>
              </a:lnSpc>
            </a:pPr>
            <a:endParaRPr b="0" lang="fr-FR" sz="1800" spc="-1" strike="noStrike">
              <a:latin typeface="Arial"/>
            </a:endParaRPr>
          </a:p>
          <a:p>
            <a:pPr algn="just">
              <a:lnSpc>
                <a:spcPct val="100000"/>
              </a:lnSpc>
              <a:buClr>
                <a:srgbClr val="0c0c0c"/>
              </a:buClr>
              <a:buFont typeface="Wingdings" charset="2"/>
              <a:buChar char=""/>
            </a:pPr>
            <a:r>
              <a:rPr b="0" lang="fr-FR" sz="1800" spc="-1" strike="noStrike">
                <a:solidFill>
                  <a:srgbClr val="0c0c0c"/>
                </a:solidFill>
                <a:latin typeface="Arial"/>
                <a:ea typeface="Arial"/>
              </a:rPr>
              <a:t> </a:t>
            </a:r>
            <a:r>
              <a:rPr b="0" lang="fr-FR" sz="1800" spc="-1" strike="noStrike">
                <a:solidFill>
                  <a:srgbClr val="0c0c0c"/>
                </a:solidFill>
                <a:latin typeface="Arial"/>
                <a:ea typeface="Arial"/>
              </a:rPr>
              <a:t>Installation de la cellule PILHI et début de la mise en œuvre des missions par le biais du coordonnateur et des chargés d'opérations.</a:t>
            </a:r>
            <a:endParaRPr b="0" lang="fr-FR" sz="1800" spc="-1" strike="noStrike">
              <a:latin typeface="Arial"/>
            </a:endParaRPr>
          </a:p>
          <a:p>
            <a:pPr algn="just">
              <a:lnSpc>
                <a:spcPct val="100000"/>
              </a:lnSpc>
            </a:pPr>
            <a:endParaRPr b="0" lang="fr-FR" sz="1800" spc="-1" strike="noStrike">
              <a:latin typeface="Arial"/>
            </a:endParaRPr>
          </a:p>
          <a:p>
            <a:pPr algn="just">
              <a:lnSpc>
                <a:spcPct val="100000"/>
              </a:lnSpc>
            </a:pPr>
            <a:endParaRPr b="0" lang="fr-FR" sz="1800" spc="-1" strike="noStrike">
              <a:latin typeface="Arial"/>
            </a:endParaRPr>
          </a:p>
          <a:p>
            <a:pPr algn="just">
              <a:lnSpc>
                <a:spcPct val="100000"/>
              </a:lnSpc>
              <a:buClr>
                <a:srgbClr val="0c0c0c"/>
              </a:buClr>
              <a:buFont typeface="Wingdings" charset="2"/>
              <a:buChar char=""/>
            </a:pPr>
            <a:r>
              <a:rPr b="0" lang="fr-FR" sz="1800" spc="-1" strike="noStrike">
                <a:solidFill>
                  <a:srgbClr val="0c0c0c"/>
                </a:solidFill>
                <a:latin typeface="Arial"/>
                <a:ea typeface="Arial"/>
              </a:rPr>
              <a:t> </a:t>
            </a:r>
            <a:r>
              <a:rPr b="0" lang="fr-FR" sz="1800" spc="-1" strike="noStrike">
                <a:solidFill>
                  <a:srgbClr val="0c0c0c"/>
                </a:solidFill>
                <a:latin typeface="Arial"/>
                <a:ea typeface="Arial"/>
              </a:rPr>
              <a:t>Mise en place du réseau des référents communaux (élus et administratifs) et des autres membres signataires.</a:t>
            </a:r>
            <a:endParaRPr b="0" lang="fr-FR" sz="1800" spc="-1" strike="noStrike">
              <a:latin typeface="Arial"/>
            </a:endParaRPr>
          </a:p>
          <a:p>
            <a:pPr algn="just">
              <a:lnSpc>
                <a:spcPct val="100000"/>
              </a:lnSpc>
            </a:pPr>
            <a:endParaRPr b="0" lang="fr-FR" sz="1800" spc="-1" strike="noStrike">
              <a:latin typeface="Arial"/>
            </a:endParaRPr>
          </a:p>
          <a:p>
            <a:pPr algn="just">
              <a:lnSpc>
                <a:spcPct val="100000"/>
              </a:lnSpc>
            </a:pPr>
            <a:endParaRPr b="0" lang="fr-FR" sz="1800" spc="-1" strike="noStrike">
              <a:latin typeface="Arial"/>
            </a:endParaRPr>
          </a:p>
          <a:p>
            <a:pPr algn="just">
              <a:lnSpc>
                <a:spcPct val="100000"/>
              </a:lnSpc>
              <a:buClr>
                <a:srgbClr val="0c0c0c"/>
              </a:buClr>
              <a:buFont typeface="Wingdings" charset="2"/>
              <a:buChar char=""/>
            </a:pPr>
            <a:r>
              <a:rPr b="0" lang="fr-FR" sz="1800" spc="-1" strike="noStrike">
                <a:solidFill>
                  <a:srgbClr val="0c0c0c"/>
                </a:solidFill>
                <a:latin typeface="Arial"/>
                <a:ea typeface="Arial"/>
              </a:rPr>
              <a:t> </a:t>
            </a:r>
            <a:r>
              <a:rPr b="0" lang="fr-FR" sz="1800" spc="-1" strike="noStrike">
                <a:solidFill>
                  <a:srgbClr val="0c0c0c"/>
                </a:solidFill>
                <a:latin typeface="Arial"/>
                <a:ea typeface="Arial"/>
              </a:rPr>
              <a:t>La rédaction collaborative, puis la signature de la convention financière de la mission d’Ingénierie PILHI par l’Etat et CAP Nord Martinique</a:t>
            </a:r>
            <a:endParaRPr b="0" lang="fr-FR" sz="1800" spc="-1" strike="noStrike">
              <a:latin typeface="Arial"/>
            </a:endParaRPr>
          </a:p>
        </p:txBody>
      </p:sp>
      <p:sp>
        <p:nvSpPr>
          <p:cNvPr id="901" name="CustomShape 3"/>
          <p:cNvSpPr/>
          <p:nvPr/>
        </p:nvSpPr>
        <p:spPr>
          <a:xfrm>
            <a:off x="490680" y="316800"/>
            <a:ext cx="8158680" cy="1056240"/>
          </a:xfrm>
          <a:prstGeom prst="rect">
            <a:avLst/>
          </a:prstGeom>
          <a:noFill/>
          <a:ln>
            <a:noFill/>
          </a:ln>
        </p:spPr>
        <p:style>
          <a:lnRef idx="0"/>
          <a:fillRef idx="0"/>
          <a:effectRef idx="0"/>
          <a:fontRef idx="minor"/>
        </p:style>
        <p:txBody>
          <a:bodyPr>
            <a:noAutofit/>
          </a:bodyPr>
          <a:p>
            <a:pPr algn="ctr">
              <a:lnSpc>
                <a:spcPct val="100000"/>
              </a:lnSpc>
            </a:pPr>
            <a:r>
              <a:rPr b="0" lang="fr-FR" sz="3000" spc="-1" strike="noStrike">
                <a:solidFill>
                  <a:srgbClr val="000000"/>
                </a:solidFill>
                <a:latin typeface="Arial"/>
                <a:ea typeface="Arial"/>
              </a:rPr>
              <a:t>M</a:t>
            </a:r>
            <a:r>
              <a:rPr b="1" lang="fr-FR" sz="3000" spc="-1" strike="noStrike">
                <a:solidFill>
                  <a:srgbClr val="000000"/>
                </a:solidFill>
                <a:latin typeface="Arial"/>
                <a:ea typeface="Arial"/>
              </a:rPr>
              <a:t>issions d'ingénierie dédiées </a:t>
            </a:r>
            <a:endParaRPr b="0" lang="fr-FR" sz="3000" spc="-1" strike="noStrike">
              <a:latin typeface="Arial"/>
            </a:endParaRPr>
          </a:p>
          <a:p>
            <a:pPr algn="ctr">
              <a:lnSpc>
                <a:spcPct val="100000"/>
              </a:lnSpc>
            </a:pPr>
            <a:r>
              <a:rPr b="1" lang="fr-FR" sz="3000" spc="-1" strike="noStrike">
                <a:solidFill>
                  <a:srgbClr val="000000"/>
                </a:solidFill>
                <a:latin typeface="Arial"/>
                <a:ea typeface="Arial"/>
              </a:rPr>
              <a:t>au PILHI exécutoire</a:t>
            </a:r>
            <a:endParaRPr b="0" lang="fr-FR" sz="3000" spc="-1" strike="noStrike">
              <a:latin typeface="Arial"/>
            </a:endParaRPr>
          </a:p>
        </p:txBody>
      </p:sp>
    </p:spTree>
  </p:cSld>
  <mc:AlternateContent>
    <mc:Choice Requires="p14">
      <p:transition spd="slow" p14:dur="2000"/>
    </mc:Choice>
    <mc:Fallback>
      <p:transition spd="slow"/>
    </mc:Fallback>
  </mc:AlternateContent>
  <p:timing>
    <p:tnLst>
      <p:par>
        <p:cTn id="119" dur="indefinite" restart="never" nodeType="tmRoot">
          <p:childTnLst>
            <p:seq>
              <p:cTn id="120" dur="indefinite" nodeType="mainSeq">
                <p:childTnLst>
                  <p:par>
                    <p:cTn id="121" fill="hold">
                      <p:stCondLst>
                        <p:cond delay="indefinite"/>
                      </p:stCondLst>
                      <p:childTnLst>
                        <p:par>
                          <p:cTn id="122" fill="hold">
                            <p:stCondLst>
                              <p:cond delay="0"/>
                            </p:stCondLst>
                            <p:childTnLst>
                              <p:par>
                                <p:cTn id="123" nodeType="clickEffect" fill="hold" presetClass="entr" presetID="1">
                                  <p:stCondLst>
                                    <p:cond delay="0"/>
                                  </p:stCondLst>
                                  <p:childTnLst>
                                    <p:set>
                                      <p:cBhvr>
                                        <p:cTn id="124" dur="1" fill="hold">
                                          <p:stCondLst>
                                            <p:cond delay="0"/>
                                          </p:stCondLst>
                                        </p:cTn>
                                        <p:tgtEl>
                                          <p:spTgt spid="901"/>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02" name="TextShape 1"/>
          <p:cNvSpPr txBox="1"/>
          <p:nvPr/>
        </p:nvSpPr>
        <p:spPr>
          <a:xfrm>
            <a:off x="8593920" y="6245280"/>
            <a:ext cx="442080" cy="475920"/>
          </a:xfrm>
          <a:prstGeom prst="rect">
            <a:avLst/>
          </a:prstGeom>
          <a:noFill/>
          <a:ln>
            <a:noFill/>
          </a:ln>
        </p:spPr>
        <p:txBody>
          <a:bodyPr>
            <a:noAutofit/>
          </a:bodyPr>
          <a:p>
            <a:pPr algn="r">
              <a:lnSpc>
                <a:spcPct val="100000"/>
              </a:lnSpc>
            </a:pPr>
            <a:fld id="{9CC43CDA-77DD-4503-87FE-B637A8586099}" type="slidenum">
              <a:rPr b="0" lang="fr-FR" sz="1000" spc="-1" strike="noStrike">
                <a:solidFill>
                  <a:srgbClr val="000000"/>
                </a:solidFill>
                <a:latin typeface="Arial"/>
                <a:ea typeface="Arial"/>
              </a:rPr>
              <a:t>&lt;numéro&gt;</a:t>
            </a:fld>
            <a:endParaRPr b="0" lang="fr-FR" sz="1000" spc="-1" strike="noStrike">
              <a:latin typeface="Times New Roman"/>
            </a:endParaRPr>
          </a:p>
        </p:txBody>
      </p:sp>
      <p:sp>
        <p:nvSpPr>
          <p:cNvPr id="903" name="CustomShape 2"/>
          <p:cNvSpPr/>
          <p:nvPr/>
        </p:nvSpPr>
        <p:spPr>
          <a:xfrm>
            <a:off x="101520" y="246960"/>
            <a:ext cx="4310640" cy="5891760"/>
          </a:xfrm>
          <a:prstGeom prst="rect">
            <a:avLst/>
          </a:prstGeom>
          <a:noFill/>
          <a:ln>
            <a:noFill/>
          </a:ln>
        </p:spPr>
        <p:style>
          <a:lnRef idx="0"/>
          <a:fillRef idx="0"/>
          <a:effectRef idx="0"/>
          <a:fontRef idx="minor"/>
        </p:style>
        <p:txBody>
          <a:bodyPr>
            <a:noAutofit/>
          </a:bodyPr>
          <a:p>
            <a:pPr algn="ctr">
              <a:lnSpc>
                <a:spcPct val="100000"/>
              </a:lnSpc>
            </a:pPr>
            <a:endParaRPr b="0" lang="fr-FR" sz="1800" spc="-1" strike="noStrike">
              <a:latin typeface="Arial"/>
            </a:endParaRPr>
          </a:p>
          <a:p>
            <a:pPr algn="ctr">
              <a:lnSpc>
                <a:spcPct val="100000"/>
              </a:lnSpc>
            </a:pPr>
            <a:endParaRPr b="0" lang="fr-FR" sz="1800" spc="-1" strike="noStrike">
              <a:latin typeface="Arial"/>
            </a:endParaRPr>
          </a:p>
          <a:p>
            <a:pPr algn="ctr">
              <a:lnSpc>
                <a:spcPct val="100000"/>
              </a:lnSpc>
            </a:pPr>
            <a:endParaRPr b="0" lang="fr-FR" sz="1800" spc="-1" strike="noStrike">
              <a:latin typeface="Arial"/>
            </a:endParaRPr>
          </a:p>
          <a:p>
            <a:pPr algn="ctr">
              <a:lnSpc>
                <a:spcPct val="100000"/>
              </a:lnSpc>
            </a:pPr>
            <a:r>
              <a:rPr b="1" lang="fr-FR" sz="2000" spc="-1" strike="noStrike">
                <a:solidFill>
                  <a:srgbClr val="002060"/>
                </a:solidFill>
                <a:latin typeface="Arial"/>
                <a:ea typeface="Arial"/>
              </a:rPr>
              <a:t>ZOOM sur le</a:t>
            </a:r>
            <a:endParaRPr b="0" lang="fr-FR" sz="2000" spc="-1" strike="noStrike">
              <a:latin typeface="Arial"/>
            </a:endParaRPr>
          </a:p>
          <a:p>
            <a:pPr algn="ctr">
              <a:lnSpc>
                <a:spcPct val="80000"/>
              </a:lnSpc>
            </a:pPr>
            <a:endParaRPr b="0" lang="fr-FR" sz="2000" spc="-1" strike="noStrike">
              <a:latin typeface="Arial"/>
            </a:endParaRPr>
          </a:p>
          <a:p>
            <a:pPr algn="ctr">
              <a:lnSpc>
                <a:spcPct val="80000"/>
              </a:lnSpc>
            </a:pPr>
            <a:r>
              <a:rPr b="1" lang="fr-FR" sz="2400" spc="-1" strike="noStrike">
                <a:solidFill>
                  <a:srgbClr val="002060"/>
                </a:solidFill>
                <a:latin typeface="Arial"/>
                <a:ea typeface="Arial"/>
              </a:rPr>
              <a:t>DISPOSITIF D'AIDES FINANCIERES COMPLEMENTAIRES AUX PARTICULIERS DANS LE CADRE DE LA LHI</a:t>
            </a:r>
            <a:endParaRPr b="0" lang="fr-FR" sz="2400" spc="-1" strike="noStrike">
              <a:latin typeface="Arial"/>
            </a:endParaRPr>
          </a:p>
        </p:txBody>
      </p:sp>
      <p:pic>
        <p:nvPicPr>
          <p:cNvPr id="904" name="Image1" descr=""/>
          <p:cNvPicPr/>
          <p:nvPr/>
        </p:nvPicPr>
        <p:blipFill>
          <a:blip r:embed="rId1"/>
          <a:srcRect l="31951" t="16982" r="36020" b="7690"/>
          <a:stretch/>
        </p:blipFill>
        <p:spPr>
          <a:xfrm>
            <a:off x="4458960" y="0"/>
            <a:ext cx="4684680" cy="6199920"/>
          </a:xfrm>
          <a:prstGeom prst="rect">
            <a:avLst/>
          </a:prstGeom>
          <a:ln>
            <a:noFill/>
          </a:ln>
        </p:spPr>
      </p:pic>
    </p:spTree>
  </p:cSld>
  <mc:AlternateContent>
    <mc:Choice Requires="p14">
      <p:transition spd="slow" p14:dur="2000"/>
    </mc:Choice>
    <mc:Fallback>
      <p:transition spd="slow"/>
    </mc:Fallback>
  </mc:AlternateContent>
  <p:timing>
    <p:tnLst>
      <p:par>
        <p:cTn id="125" dur="indefinite" restart="never" nodeType="tmRoot">
          <p:childTnLst>
            <p:seq>
              <p:cTn id="126" dur="indefinite" nodeType="mainSeq">
                <p:childTnLst>
                  <p:par>
                    <p:cTn id="127" fill="hold">
                      <p:stCondLst>
                        <p:cond delay="indefinite"/>
                      </p:stCondLst>
                      <p:childTnLst>
                        <p:par>
                          <p:cTn id="128" fill="hold">
                            <p:stCondLst>
                              <p:cond delay="0"/>
                            </p:stCondLst>
                            <p:childTnLst>
                              <p:par>
                                <p:cTn id="129" nodeType="clickEffect" fill="hold" presetClass="entr" presetID="1">
                                  <p:stCondLst>
                                    <p:cond delay="0"/>
                                  </p:stCondLst>
                                  <p:childTnLst>
                                    <p:set>
                                      <p:cBhvr>
                                        <p:cTn id="130" dur="1" fill="hold">
                                          <p:stCondLst>
                                            <p:cond delay="0"/>
                                          </p:stCondLst>
                                        </p:cTn>
                                        <p:tgtEl>
                                          <p:spTgt spid="903"/>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05" name="TextShape 1"/>
          <p:cNvSpPr txBox="1"/>
          <p:nvPr/>
        </p:nvSpPr>
        <p:spPr>
          <a:xfrm>
            <a:off x="598680" y="2416320"/>
            <a:ext cx="8229240" cy="1142640"/>
          </a:xfrm>
          <a:prstGeom prst="rect">
            <a:avLst/>
          </a:prstGeom>
          <a:noFill/>
          <a:ln>
            <a:noFill/>
          </a:ln>
        </p:spPr>
        <p:txBody>
          <a:bodyPr anchor="ctr">
            <a:noAutofit/>
          </a:bodyPr>
          <a:p>
            <a:pPr algn="ctr">
              <a:lnSpc>
                <a:spcPct val="100000"/>
              </a:lnSpc>
            </a:pPr>
            <a:r>
              <a:rPr b="1" lang="fr-FR" sz="4800" spc="-1" strike="noStrike">
                <a:solidFill>
                  <a:srgbClr val="262673"/>
                </a:solidFill>
                <a:latin typeface="Arial"/>
                <a:ea typeface="Arial"/>
              </a:rPr>
              <a:t>Merci de votre attention</a:t>
            </a:r>
            <a:endParaRPr b="0" lang="fr-FR" sz="4800" spc="-1" strike="noStrike">
              <a:solidFill>
                <a:srgbClr val="000000"/>
              </a:solidFill>
              <a:latin typeface="Arial"/>
            </a:endParaRPr>
          </a:p>
        </p:txBody>
      </p:sp>
      <p:sp>
        <p:nvSpPr>
          <p:cNvPr id="906" name="TextShape 2"/>
          <p:cNvSpPr txBox="1"/>
          <p:nvPr/>
        </p:nvSpPr>
        <p:spPr>
          <a:xfrm>
            <a:off x="8593920" y="6245280"/>
            <a:ext cx="442080" cy="475920"/>
          </a:xfrm>
          <a:prstGeom prst="rect">
            <a:avLst/>
          </a:prstGeom>
          <a:noFill/>
          <a:ln>
            <a:noFill/>
          </a:ln>
        </p:spPr>
        <p:txBody>
          <a:bodyPr>
            <a:noAutofit/>
          </a:bodyPr>
          <a:p>
            <a:pPr algn="r">
              <a:lnSpc>
                <a:spcPct val="100000"/>
              </a:lnSpc>
            </a:pPr>
            <a:fld id="{79DD13E5-2E79-439C-ACE9-84659F210CC9}" type="slidenum">
              <a:rPr b="0" lang="fr-FR" sz="1000" spc="-1" strike="noStrike">
                <a:solidFill>
                  <a:srgbClr val="000000"/>
                </a:solidFill>
                <a:latin typeface="Arial"/>
                <a:ea typeface="Arial"/>
              </a:rPr>
              <a:t>&lt;numéro&gt;</a:t>
            </a:fld>
            <a:endParaRPr b="0" lang="fr-FR" sz="1000" spc="-1" strike="noStrike">
              <a:latin typeface="Times New Roman"/>
            </a:endParaRPr>
          </a:p>
        </p:txBody>
      </p:sp>
      <p:sp>
        <p:nvSpPr>
          <p:cNvPr id="907" name="CustomShape 3"/>
          <p:cNvSpPr/>
          <p:nvPr/>
        </p:nvSpPr>
        <p:spPr>
          <a:xfrm flipV="1">
            <a:off x="536040" y="6259320"/>
            <a:ext cx="954720" cy="234720"/>
          </a:xfrm>
          <a:prstGeom prst="rect">
            <a:avLst/>
          </a:prstGeom>
          <a:solidFill>
            <a:srgbClr val="339933"/>
          </a:solidFill>
          <a:ln>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4" name="TextShape 1"/>
          <p:cNvSpPr txBox="1"/>
          <p:nvPr/>
        </p:nvSpPr>
        <p:spPr>
          <a:xfrm>
            <a:off x="8593920" y="6245280"/>
            <a:ext cx="442080" cy="475920"/>
          </a:xfrm>
          <a:prstGeom prst="rect">
            <a:avLst/>
          </a:prstGeom>
          <a:noFill/>
          <a:ln>
            <a:noFill/>
          </a:ln>
        </p:spPr>
        <p:txBody>
          <a:bodyPr>
            <a:noAutofit/>
          </a:bodyPr>
          <a:p>
            <a:pPr algn="r">
              <a:lnSpc>
                <a:spcPct val="100000"/>
              </a:lnSpc>
            </a:pPr>
            <a:fld id="{69CCF31C-E62C-4A55-920E-2CB2478D3ACB}" type="slidenum">
              <a:rPr b="0" lang="fr-FR" sz="1000" spc="-1" strike="noStrike">
                <a:solidFill>
                  <a:srgbClr val="000000"/>
                </a:solidFill>
                <a:latin typeface="Arial"/>
                <a:ea typeface="Arial"/>
              </a:rPr>
              <a:t>&lt;numéro&gt;</a:t>
            </a:fld>
            <a:endParaRPr b="0" lang="fr-FR" sz="1000" spc="-1" strike="noStrike">
              <a:latin typeface="Times New Roman"/>
            </a:endParaRPr>
          </a:p>
        </p:txBody>
      </p:sp>
      <p:sp>
        <p:nvSpPr>
          <p:cNvPr id="785" name="CustomShape 2"/>
          <p:cNvSpPr/>
          <p:nvPr/>
        </p:nvSpPr>
        <p:spPr>
          <a:xfrm>
            <a:off x="0" y="858600"/>
            <a:ext cx="9144360" cy="5318280"/>
          </a:xfrm>
          <a:prstGeom prst="rect">
            <a:avLst/>
          </a:prstGeom>
          <a:noFill/>
          <a:ln>
            <a:noFill/>
          </a:ln>
        </p:spPr>
        <p:style>
          <a:lnRef idx="0"/>
          <a:fillRef idx="0"/>
          <a:effectRef idx="0"/>
          <a:fontRef idx="minor"/>
        </p:style>
        <p:txBody>
          <a:bodyPr>
            <a:noAutofit/>
          </a:bodyPr>
          <a:p>
            <a:pPr marL="343080" indent="-342720" algn="just">
              <a:lnSpc>
                <a:spcPct val="100000"/>
              </a:lnSpc>
              <a:spcAft>
                <a:spcPts val="601"/>
              </a:spcAft>
            </a:pPr>
            <a:endParaRPr b="0" lang="fr-FR" sz="1800" spc="-1" strike="noStrike">
              <a:latin typeface="Arial"/>
            </a:endParaRPr>
          </a:p>
          <a:p>
            <a:pPr marL="343080" indent="-342720" algn="just">
              <a:lnSpc>
                <a:spcPct val="100000"/>
              </a:lnSpc>
              <a:spcAft>
                <a:spcPts val="601"/>
              </a:spcAft>
              <a:buClr>
                <a:srgbClr val="000000"/>
              </a:buClr>
              <a:buFont typeface="Times New Roman"/>
              <a:buChar char="•"/>
            </a:pPr>
            <a:r>
              <a:rPr b="1" lang="fr-FR" sz="2000" spc="-1" strike="noStrike">
                <a:solidFill>
                  <a:srgbClr val="000000"/>
                </a:solidFill>
                <a:latin typeface="Arial"/>
                <a:ea typeface="Arial"/>
              </a:rPr>
              <a:t>9 809 Logements Potentiellement Indignes (LPI) recensés suivants les bases de données DGFIP/DEAL de 2013, </a:t>
            </a:r>
            <a:r>
              <a:rPr b="0" lang="fr-FR" sz="2000" spc="-1" strike="noStrike">
                <a:solidFill>
                  <a:srgbClr val="000000"/>
                </a:solidFill>
                <a:latin typeface="Arial"/>
                <a:ea typeface="Arial"/>
              </a:rPr>
              <a:t>dont :</a:t>
            </a:r>
            <a:endParaRPr b="0" lang="fr-FR" sz="2000" spc="-1" strike="noStrike">
              <a:latin typeface="Arial"/>
            </a:endParaRPr>
          </a:p>
          <a:p>
            <a:pPr algn="just">
              <a:lnSpc>
                <a:spcPct val="100000"/>
              </a:lnSpc>
              <a:spcAft>
                <a:spcPts val="601"/>
              </a:spcAft>
            </a:pPr>
            <a:endParaRPr b="0" lang="fr-FR" sz="2000" spc="-1" strike="noStrike">
              <a:latin typeface="Arial"/>
            </a:endParaRPr>
          </a:p>
          <a:p>
            <a:pPr marL="343080" indent="-342720" algn="just">
              <a:lnSpc>
                <a:spcPct val="100000"/>
              </a:lnSpc>
              <a:spcAft>
                <a:spcPts val="601"/>
              </a:spcAft>
            </a:pPr>
            <a:r>
              <a:rPr b="0" lang="fr-FR" sz="2000" spc="-1" strike="noStrike">
                <a:solidFill>
                  <a:srgbClr val="000000"/>
                </a:solidFill>
                <a:latin typeface="Arial"/>
                <a:ea typeface="Arial"/>
              </a:rPr>
              <a:t>                </a:t>
            </a:r>
            <a:r>
              <a:rPr b="0" lang="fr-FR" sz="2000" spc="-1" strike="noStrike">
                <a:solidFill>
                  <a:srgbClr val="000000"/>
                </a:solidFill>
                <a:latin typeface="Arial"/>
                <a:ea typeface="Arial"/>
              </a:rPr>
              <a:t>- 6 677 logements dégradés</a:t>
            </a:r>
            <a:endParaRPr b="0" lang="fr-FR" sz="2000" spc="-1" strike="noStrike">
              <a:latin typeface="Arial"/>
            </a:endParaRPr>
          </a:p>
          <a:p>
            <a:pPr marL="343080" indent="-342720" algn="just">
              <a:lnSpc>
                <a:spcPct val="100000"/>
              </a:lnSpc>
              <a:spcAft>
                <a:spcPts val="601"/>
              </a:spcAft>
            </a:pPr>
            <a:r>
              <a:rPr b="0" lang="fr-FR" sz="2000" spc="-1" strike="noStrike">
                <a:solidFill>
                  <a:srgbClr val="000000"/>
                </a:solidFill>
                <a:latin typeface="Arial"/>
                <a:ea typeface="Arial"/>
              </a:rPr>
              <a:t>                </a:t>
            </a:r>
            <a:r>
              <a:rPr b="0" lang="fr-FR" sz="2000" spc="-1" strike="noStrike">
                <a:solidFill>
                  <a:srgbClr val="000000"/>
                </a:solidFill>
                <a:latin typeface="Arial"/>
                <a:ea typeface="Arial"/>
              </a:rPr>
              <a:t>- 3 132 logements très dégradés</a:t>
            </a:r>
            <a:endParaRPr b="0" lang="fr-FR" sz="2000" spc="-1" strike="noStrike">
              <a:latin typeface="Arial"/>
            </a:endParaRPr>
          </a:p>
          <a:p>
            <a:pPr marL="343080" indent="-342720" algn="just">
              <a:lnSpc>
                <a:spcPct val="100000"/>
              </a:lnSpc>
              <a:spcAft>
                <a:spcPts val="601"/>
              </a:spcAft>
            </a:pPr>
            <a:endParaRPr b="0" lang="fr-FR" sz="2000" spc="-1" strike="noStrike">
              <a:latin typeface="Arial"/>
            </a:endParaRPr>
          </a:p>
          <a:p>
            <a:pPr marL="343080" indent="-342720" algn="just">
              <a:lnSpc>
                <a:spcPct val="100000"/>
              </a:lnSpc>
              <a:spcAft>
                <a:spcPts val="601"/>
              </a:spcAft>
            </a:pPr>
            <a:r>
              <a:rPr b="0" lang="fr-FR" sz="2000" spc="-1" strike="noStrike">
                <a:solidFill>
                  <a:srgbClr val="000000"/>
                </a:solidFill>
                <a:latin typeface="Arial"/>
                <a:ea typeface="Arial"/>
              </a:rPr>
              <a:t>               </a:t>
            </a:r>
            <a:r>
              <a:rPr b="0" lang="fr-FR" sz="2000" spc="-1" strike="noStrike">
                <a:solidFill>
                  <a:srgbClr val="000000"/>
                </a:solidFill>
                <a:latin typeface="Arial"/>
                <a:ea typeface="Arial"/>
              </a:rPr>
              <a:t>- 3 500 à 4 000 LPI situés en centralités et poches pré-identifiées </a:t>
            </a:r>
            <a:endParaRPr b="0" lang="fr-FR" sz="2000" spc="-1" strike="noStrike">
              <a:latin typeface="Arial"/>
            </a:endParaRPr>
          </a:p>
          <a:p>
            <a:pPr marL="343080" indent="-342720" algn="just">
              <a:lnSpc>
                <a:spcPct val="100000"/>
              </a:lnSpc>
              <a:spcAft>
                <a:spcPts val="601"/>
              </a:spcAft>
            </a:pPr>
            <a:r>
              <a:rPr b="0" lang="fr-FR" sz="2000" spc="-1" strike="noStrike">
                <a:solidFill>
                  <a:srgbClr val="000000"/>
                </a:solidFill>
                <a:latin typeface="Arial"/>
                <a:ea typeface="Arial"/>
              </a:rPr>
              <a:t>               </a:t>
            </a:r>
            <a:r>
              <a:rPr b="0" lang="fr-FR" sz="2000" spc="-1" strike="noStrike">
                <a:solidFill>
                  <a:srgbClr val="000000"/>
                </a:solidFill>
                <a:latin typeface="Arial"/>
                <a:ea typeface="Arial"/>
              </a:rPr>
              <a:t>- 3 000 LPI seraient occupés</a:t>
            </a:r>
            <a:endParaRPr b="0" lang="fr-FR" sz="2000" spc="-1" strike="noStrike">
              <a:latin typeface="Arial"/>
            </a:endParaRPr>
          </a:p>
          <a:p>
            <a:pPr marL="343080" indent="-342720" algn="just">
              <a:lnSpc>
                <a:spcPct val="100000"/>
              </a:lnSpc>
              <a:spcAft>
                <a:spcPts val="601"/>
              </a:spcAft>
            </a:pPr>
            <a:endParaRPr b="0" lang="fr-FR" sz="2000" spc="-1" strike="noStrike">
              <a:latin typeface="Arial"/>
            </a:endParaRPr>
          </a:p>
          <a:p>
            <a:pPr marL="343080" indent="-342720" algn="just">
              <a:lnSpc>
                <a:spcPct val="100000"/>
              </a:lnSpc>
              <a:spcAft>
                <a:spcPts val="601"/>
              </a:spcAft>
              <a:buClr>
                <a:srgbClr val="000000"/>
              </a:buClr>
              <a:buFont typeface="Times New Roman"/>
              <a:buChar char="•"/>
            </a:pPr>
            <a:r>
              <a:rPr b="1" lang="fr-FR" sz="2000" spc="-1" strike="noStrike">
                <a:solidFill>
                  <a:srgbClr val="000000"/>
                </a:solidFill>
                <a:latin typeface="Arial"/>
                <a:ea typeface="Arial"/>
              </a:rPr>
              <a:t>8 498 logements vacants, soit 16% du parc de logements situés sur le territoire Nord</a:t>
            </a:r>
            <a:endParaRPr b="0" lang="fr-FR" sz="2000" spc="-1" strike="noStrike">
              <a:latin typeface="Arial"/>
            </a:endParaRPr>
          </a:p>
        </p:txBody>
      </p:sp>
      <p:sp>
        <p:nvSpPr>
          <p:cNvPr id="786" name="CustomShape 3"/>
          <p:cNvSpPr/>
          <p:nvPr/>
        </p:nvSpPr>
        <p:spPr>
          <a:xfrm>
            <a:off x="136440" y="117000"/>
            <a:ext cx="8856720" cy="684720"/>
          </a:xfrm>
          <a:prstGeom prst="rect">
            <a:avLst/>
          </a:prstGeom>
          <a:noFill/>
          <a:ln>
            <a:noFill/>
          </a:ln>
        </p:spPr>
        <p:style>
          <a:lnRef idx="0"/>
          <a:fillRef idx="0"/>
          <a:effectRef idx="0"/>
          <a:fontRef idx="minor"/>
        </p:style>
        <p:txBody>
          <a:bodyPr>
            <a:noAutofit/>
          </a:bodyPr>
          <a:p>
            <a:pPr algn="ctr">
              <a:lnSpc>
                <a:spcPct val="100000"/>
              </a:lnSpc>
            </a:pPr>
            <a:r>
              <a:rPr b="1" lang="fr-FR" sz="3200" spc="-1" strike="noStrike">
                <a:solidFill>
                  <a:srgbClr val="00007f"/>
                </a:solidFill>
                <a:latin typeface="Arial"/>
                <a:ea typeface="Arial"/>
              </a:rPr>
              <a:t>CONSTATS</a:t>
            </a:r>
            <a:endParaRPr b="0" lang="fr-FR" sz="3200" spc="-1" strike="noStrike">
              <a:latin typeface="Arial"/>
            </a:endParaRPr>
          </a:p>
        </p:txBody>
      </p:sp>
    </p:spTree>
  </p:cSld>
  <mc:AlternateContent>
    <mc:Choice Requires="p14">
      <p:transition spd="slow" p14:dur="2000"/>
    </mc:Choice>
    <mc:Fallback>
      <p:transition spd="slow"/>
    </mc:Fallback>
  </mc:AlternateContent>
  <p:timing>
    <p:tnLst>
      <p:par>
        <p:cTn id="7" dur="indefinite" restart="never" nodeType="tmRoot">
          <p:childTnLst>
            <p:seq>
              <p:cTn id="8" dur="indefinite" nodeType="mainSeq"/>
              <p:prevCondLst>
                <p:cond delay="0" evt="onPrev">
                  <p:tgtEl>
                    <p:sldTgt/>
                  </p:tgtEl>
                </p:cond>
              </p:prevCondLst>
              <p:nextCondLst>
                <p:cond delay="0"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7" name="CustomShape 1"/>
          <p:cNvSpPr/>
          <p:nvPr/>
        </p:nvSpPr>
        <p:spPr>
          <a:xfrm flipV="1">
            <a:off x="536040" y="6259320"/>
            <a:ext cx="954720" cy="234720"/>
          </a:xfrm>
          <a:prstGeom prst="rect">
            <a:avLst/>
          </a:prstGeom>
          <a:solidFill>
            <a:srgbClr val="339933"/>
          </a:solidFill>
          <a:ln>
            <a:noFill/>
          </a:ln>
        </p:spPr>
        <p:style>
          <a:lnRef idx="0"/>
          <a:fillRef idx="0"/>
          <a:effectRef idx="0"/>
          <a:fontRef idx="minor"/>
        </p:style>
      </p:sp>
      <p:sp>
        <p:nvSpPr>
          <p:cNvPr id="788" name="CustomShape 2"/>
          <p:cNvSpPr/>
          <p:nvPr/>
        </p:nvSpPr>
        <p:spPr>
          <a:xfrm>
            <a:off x="8593920" y="6245280"/>
            <a:ext cx="442080" cy="475920"/>
          </a:xfrm>
          <a:prstGeom prst="rect">
            <a:avLst/>
          </a:prstGeom>
          <a:noFill/>
          <a:ln>
            <a:noFill/>
          </a:ln>
        </p:spPr>
        <p:style>
          <a:lnRef idx="0"/>
          <a:fillRef idx="0"/>
          <a:effectRef idx="0"/>
          <a:fontRef idx="minor"/>
        </p:style>
        <p:txBody>
          <a:bodyPr>
            <a:noAutofit/>
          </a:bodyPr>
          <a:p>
            <a:pPr algn="r">
              <a:lnSpc>
                <a:spcPct val="100000"/>
              </a:lnSpc>
            </a:pPr>
            <a:fld id="{0A76CBE6-9387-4999-9013-EAB5407407E0}" type="slidenum">
              <a:rPr b="0" lang="fr-FR" sz="1000" spc="-1" strike="noStrike">
                <a:solidFill>
                  <a:srgbClr val="000000"/>
                </a:solidFill>
                <a:latin typeface="Arial"/>
                <a:ea typeface="Arial"/>
              </a:rPr>
              <a:t>&lt;numéro&gt;</a:t>
            </a:fld>
            <a:endParaRPr b="0" lang="fr-FR" sz="1000" spc="-1" strike="noStrike">
              <a:latin typeface="Arial"/>
            </a:endParaRPr>
          </a:p>
        </p:txBody>
      </p:sp>
      <p:pic>
        <p:nvPicPr>
          <p:cNvPr id="789" name="Image1" descr=""/>
          <p:cNvPicPr/>
          <p:nvPr/>
        </p:nvPicPr>
        <p:blipFill>
          <a:blip r:embed="rId1"/>
          <a:srcRect l="12808" t="0" r="518" b="0"/>
          <a:stretch/>
        </p:blipFill>
        <p:spPr>
          <a:xfrm>
            <a:off x="0" y="396720"/>
            <a:ext cx="6443640" cy="5575680"/>
          </a:xfrm>
          <a:prstGeom prst="rect">
            <a:avLst/>
          </a:prstGeom>
          <a:ln>
            <a:noFill/>
          </a:ln>
        </p:spPr>
      </p:pic>
      <p:pic>
        <p:nvPicPr>
          <p:cNvPr id="790" name="Image2" descr=""/>
          <p:cNvPicPr/>
          <p:nvPr/>
        </p:nvPicPr>
        <p:blipFill>
          <a:blip r:embed="rId2"/>
          <a:srcRect l="0" t="17910" r="0" b="0"/>
          <a:stretch/>
        </p:blipFill>
        <p:spPr>
          <a:xfrm rot="5400000">
            <a:off x="4653360" y="1481040"/>
            <a:ext cx="5559120" cy="3422160"/>
          </a:xfrm>
          <a:prstGeom prst="rect">
            <a:avLst/>
          </a:prstGeom>
          <a:ln>
            <a:noFill/>
          </a:ln>
        </p:spPr>
      </p:pic>
      <p:sp>
        <p:nvSpPr>
          <p:cNvPr id="791" name="CustomShape 3"/>
          <p:cNvSpPr/>
          <p:nvPr/>
        </p:nvSpPr>
        <p:spPr>
          <a:xfrm>
            <a:off x="0" y="0"/>
            <a:ext cx="9143640" cy="5968800"/>
          </a:xfrm>
          <a:prstGeom prst="rect">
            <a:avLst/>
          </a:prstGeom>
          <a:solidFill>
            <a:schemeClr val="bg1">
              <a:alpha val="50000"/>
            </a:schemeClr>
          </a:solidFill>
          <a:ln>
            <a:noFill/>
          </a:ln>
        </p:spPr>
        <p:style>
          <a:lnRef idx="0"/>
          <a:fillRef idx="0"/>
          <a:effectRef idx="0"/>
          <a:fontRef idx="minor"/>
        </p:style>
      </p:sp>
      <p:sp>
        <p:nvSpPr>
          <p:cNvPr id="792" name="CustomShape 4"/>
          <p:cNvSpPr/>
          <p:nvPr/>
        </p:nvSpPr>
        <p:spPr>
          <a:xfrm>
            <a:off x="0" y="2725920"/>
            <a:ext cx="9143640" cy="802800"/>
          </a:xfrm>
          <a:prstGeom prst="rect">
            <a:avLst/>
          </a:prstGeom>
          <a:solidFill>
            <a:schemeClr val="bg1"/>
          </a:solidFill>
          <a:ln>
            <a:noFill/>
          </a:ln>
        </p:spPr>
        <p:style>
          <a:lnRef idx="0"/>
          <a:fillRef idx="0"/>
          <a:effectRef idx="0"/>
          <a:fontRef idx="minor"/>
        </p:style>
        <p:txBody>
          <a:bodyPr>
            <a:noAutofit/>
          </a:bodyPr>
          <a:p>
            <a:pPr algn="ctr">
              <a:lnSpc>
                <a:spcPct val="100000"/>
              </a:lnSpc>
            </a:pPr>
            <a:endParaRPr b="0" lang="fr-FR" sz="1800" spc="-1" strike="noStrike">
              <a:latin typeface="Arial"/>
            </a:endParaRPr>
          </a:p>
          <a:p>
            <a:pPr algn="ctr">
              <a:lnSpc>
                <a:spcPct val="100000"/>
              </a:lnSpc>
            </a:pPr>
            <a:r>
              <a:rPr b="1" lang="fr-FR" sz="3200" spc="-1" strike="noStrike">
                <a:solidFill>
                  <a:srgbClr val="1f497d"/>
                </a:solidFill>
                <a:latin typeface="Arial"/>
                <a:ea typeface="Arial"/>
              </a:rPr>
              <a:t>ENJEUX DU PILHI 2020-2025</a:t>
            </a:r>
            <a:endParaRPr b="0" lang="fr-FR" sz="3200" spc="-1" strike="noStrike">
              <a:latin typeface="Arial"/>
            </a:endParaRPr>
          </a:p>
        </p:txBody>
      </p:sp>
    </p:spTree>
  </p:cSld>
  <mc:AlternateContent>
    <mc:Choice Requires="p14">
      <p:transition spd="slow" p14:dur="2000"/>
    </mc:Choice>
    <mc:Fallback>
      <p:transition spd="slow"/>
    </mc:Fallback>
  </mc:AlternateContent>
  <p:timing>
    <p:tnLst>
      <p:par>
        <p:cTn id="9" dur="indefinite" restart="never" nodeType="tmRoot">
          <p:childTnLst>
            <p:seq>
              <p:cTn id="10" dur="indefinite" nodeType="mainSeq"/>
              <p:prevCondLst>
                <p:cond delay="0" evt="onPrev">
                  <p:tgtEl>
                    <p:sldTgt/>
                  </p:tgtEl>
                </p:cond>
              </p:prevCondLst>
              <p:nextCondLst>
                <p:cond delay="0"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93" name="TextShape 1"/>
          <p:cNvSpPr txBox="1"/>
          <p:nvPr/>
        </p:nvSpPr>
        <p:spPr>
          <a:xfrm>
            <a:off x="8593920" y="6245280"/>
            <a:ext cx="442080" cy="475920"/>
          </a:xfrm>
          <a:prstGeom prst="rect">
            <a:avLst/>
          </a:prstGeom>
          <a:noFill/>
          <a:ln>
            <a:noFill/>
          </a:ln>
        </p:spPr>
        <p:txBody>
          <a:bodyPr>
            <a:noAutofit/>
          </a:bodyPr>
          <a:p>
            <a:pPr algn="r">
              <a:lnSpc>
                <a:spcPct val="100000"/>
              </a:lnSpc>
            </a:pPr>
            <a:fld id="{F0298910-6B1B-4EE3-8E8C-0837CDB121A4}" type="slidenum">
              <a:rPr b="0" lang="fr-FR" sz="1000" spc="-1" strike="noStrike">
                <a:solidFill>
                  <a:srgbClr val="000000"/>
                </a:solidFill>
                <a:latin typeface="Arial"/>
                <a:ea typeface="Arial"/>
              </a:rPr>
              <a:t>&lt;numéro&gt;</a:t>
            </a:fld>
            <a:endParaRPr b="0" lang="fr-FR" sz="1000" spc="-1" strike="noStrike">
              <a:latin typeface="Times New Roman"/>
            </a:endParaRPr>
          </a:p>
        </p:txBody>
      </p:sp>
      <p:sp>
        <p:nvSpPr>
          <p:cNvPr id="794" name="CustomShape 2"/>
          <p:cNvSpPr/>
          <p:nvPr/>
        </p:nvSpPr>
        <p:spPr>
          <a:xfrm>
            <a:off x="136440" y="117000"/>
            <a:ext cx="8856720" cy="684720"/>
          </a:xfrm>
          <a:prstGeom prst="rect">
            <a:avLst/>
          </a:prstGeom>
          <a:noFill/>
          <a:ln>
            <a:noFill/>
          </a:ln>
        </p:spPr>
        <p:style>
          <a:lnRef idx="0"/>
          <a:fillRef idx="0"/>
          <a:effectRef idx="0"/>
          <a:fontRef idx="minor"/>
        </p:style>
        <p:txBody>
          <a:bodyPr>
            <a:noAutofit/>
          </a:bodyPr>
          <a:p>
            <a:pPr algn="ctr">
              <a:lnSpc>
                <a:spcPct val="100000"/>
              </a:lnSpc>
            </a:pPr>
            <a:r>
              <a:rPr b="1" lang="fr-FR" sz="3200" spc="-1" strike="noStrike">
                <a:solidFill>
                  <a:srgbClr val="00007f"/>
                </a:solidFill>
                <a:latin typeface="Arial"/>
                <a:ea typeface="Arial"/>
              </a:rPr>
              <a:t>ENJEUX</a:t>
            </a:r>
            <a:endParaRPr b="0" lang="fr-FR" sz="3200" spc="-1" strike="noStrike">
              <a:latin typeface="Arial"/>
            </a:endParaRPr>
          </a:p>
        </p:txBody>
      </p:sp>
      <p:sp>
        <p:nvSpPr>
          <p:cNvPr id="795" name="CustomShape 3"/>
          <p:cNvSpPr/>
          <p:nvPr/>
        </p:nvSpPr>
        <p:spPr>
          <a:xfrm>
            <a:off x="109800" y="678240"/>
            <a:ext cx="9034560" cy="5344560"/>
          </a:xfrm>
          <a:prstGeom prst="rect">
            <a:avLst/>
          </a:prstGeom>
          <a:noFill/>
          <a:ln>
            <a:noFill/>
          </a:ln>
        </p:spPr>
        <p:style>
          <a:lnRef idx="0"/>
          <a:fillRef idx="0"/>
          <a:effectRef idx="0"/>
          <a:fontRef idx="minor"/>
        </p:style>
        <p:txBody>
          <a:bodyPr anchor="ctr">
            <a:noAutofit/>
          </a:bodyPr>
          <a:p>
            <a:pPr>
              <a:lnSpc>
                <a:spcPct val="100000"/>
              </a:lnSpc>
            </a:pPr>
            <a:r>
              <a:rPr b="1" lang="fr-FR" sz="1800" spc="-1" strike="noStrike">
                <a:solidFill>
                  <a:srgbClr val="000000"/>
                </a:solidFill>
                <a:latin typeface="Arial"/>
                <a:ea typeface="Arial"/>
              </a:rPr>
              <a:t>Le PILHI de CAP Nord Martinique doit répondre au plus près de la structure du territoire tant dans son organisation spatiale que dans son peuplement et ses spécificités. C’est là l’objectif du PILHI exécutoire 2020-2025, il s’agira donc de répondre aux enjeux suivants : </a:t>
            </a:r>
            <a:endParaRPr b="0" lang="fr-FR" sz="1800" spc="-1" strike="noStrike">
              <a:latin typeface="Arial"/>
            </a:endParaRPr>
          </a:p>
          <a:p>
            <a:pPr>
              <a:lnSpc>
                <a:spcPct val="100000"/>
              </a:lnSpc>
            </a:pPr>
            <a:endParaRPr b="0" lang="fr-FR" sz="1800" spc="-1" strike="noStrike">
              <a:latin typeface="Arial"/>
            </a:endParaRPr>
          </a:p>
          <a:p>
            <a:pPr lvl="1" marL="800280" indent="-342720">
              <a:lnSpc>
                <a:spcPct val="100000"/>
              </a:lnSpc>
              <a:spcBef>
                <a:spcPts val="300"/>
              </a:spcBef>
              <a:buClr>
                <a:srgbClr val="000000"/>
              </a:buClr>
              <a:buFont typeface="Calibri"/>
              <a:buAutoNum type="arabicPeriod"/>
            </a:pPr>
            <a:r>
              <a:rPr b="1" lang="fr-FR" sz="1800" spc="-1" strike="noStrike">
                <a:solidFill>
                  <a:srgbClr val="000000"/>
                </a:solidFill>
                <a:latin typeface="Arial"/>
                <a:ea typeface="Arial"/>
              </a:rPr>
              <a:t> </a:t>
            </a:r>
            <a:r>
              <a:rPr b="1" lang="fr-FR" sz="1800" spc="-1" strike="noStrike">
                <a:solidFill>
                  <a:srgbClr val="000000"/>
                </a:solidFill>
                <a:latin typeface="Arial"/>
                <a:ea typeface="Arial"/>
              </a:rPr>
              <a:t>Structurer la politique de LHI à l’échelle du territoire (dans le prolongement des orientations du PLH)</a:t>
            </a:r>
            <a:endParaRPr b="0" lang="fr-FR" sz="1800" spc="-1" strike="noStrike">
              <a:latin typeface="Arial"/>
            </a:endParaRPr>
          </a:p>
          <a:p>
            <a:pPr lvl="1" marL="800280" indent="-342720">
              <a:lnSpc>
                <a:spcPct val="100000"/>
              </a:lnSpc>
              <a:spcBef>
                <a:spcPts val="300"/>
              </a:spcBef>
              <a:buClr>
                <a:srgbClr val="000000"/>
              </a:buClr>
              <a:buFont typeface="Calibri"/>
              <a:buAutoNum type="arabicPeriod"/>
            </a:pPr>
            <a:r>
              <a:rPr b="1" lang="fr-FR" sz="1800" spc="-1" strike="noStrike">
                <a:solidFill>
                  <a:srgbClr val="000000"/>
                </a:solidFill>
                <a:latin typeface="Arial"/>
                <a:ea typeface="Arial"/>
              </a:rPr>
              <a:t>Traiter l'habitat indigne  et informel sous toutes ses formes et en suivant au plus près les constats du diagnostic</a:t>
            </a:r>
            <a:endParaRPr b="0" lang="fr-FR" sz="1800" spc="-1" strike="noStrike">
              <a:latin typeface="Arial"/>
            </a:endParaRPr>
          </a:p>
          <a:p>
            <a:pPr lvl="1" marL="800280" indent="-342720">
              <a:lnSpc>
                <a:spcPct val="100000"/>
              </a:lnSpc>
              <a:spcBef>
                <a:spcPts val="300"/>
              </a:spcBef>
              <a:buClr>
                <a:srgbClr val="000000"/>
              </a:buClr>
              <a:buFont typeface="Calibri"/>
              <a:buAutoNum type="arabicPeriod"/>
            </a:pPr>
            <a:r>
              <a:rPr b="1" lang="fr-FR" sz="1800" spc="-1" strike="noStrike">
                <a:solidFill>
                  <a:srgbClr val="000000"/>
                </a:solidFill>
                <a:latin typeface="Arial"/>
                <a:ea typeface="Arial"/>
              </a:rPr>
              <a:t> </a:t>
            </a:r>
            <a:r>
              <a:rPr b="1" lang="fr-FR" sz="1800" spc="-1" strike="noStrike">
                <a:solidFill>
                  <a:srgbClr val="000000"/>
                </a:solidFill>
                <a:latin typeface="Arial"/>
                <a:ea typeface="Arial"/>
              </a:rPr>
              <a:t>Endiguer le processus de création d’habitat indigne</a:t>
            </a:r>
            <a:endParaRPr b="0" lang="fr-FR" sz="1800" spc="-1" strike="noStrike">
              <a:latin typeface="Arial"/>
            </a:endParaRPr>
          </a:p>
          <a:p>
            <a:pPr lvl="1" marL="800280" indent="-342720">
              <a:lnSpc>
                <a:spcPct val="100000"/>
              </a:lnSpc>
              <a:spcBef>
                <a:spcPts val="300"/>
              </a:spcBef>
              <a:buClr>
                <a:srgbClr val="000000"/>
              </a:buClr>
              <a:buFont typeface="Calibri"/>
              <a:buAutoNum type="arabicPeriod"/>
            </a:pPr>
            <a:r>
              <a:rPr b="1" lang="fr-FR" sz="1800" spc="-1" strike="noStrike">
                <a:solidFill>
                  <a:srgbClr val="000000"/>
                </a:solidFill>
                <a:latin typeface="Arial"/>
                <a:ea typeface="Arial"/>
              </a:rPr>
              <a:t> </a:t>
            </a:r>
            <a:r>
              <a:rPr b="1" lang="fr-FR" sz="1800" spc="-1" strike="noStrike">
                <a:solidFill>
                  <a:srgbClr val="000000"/>
                </a:solidFill>
                <a:latin typeface="Arial"/>
                <a:ea typeface="Arial"/>
              </a:rPr>
              <a:t>Accompagner les communes dans le traitement de l'habitat indigne ....</a:t>
            </a:r>
            <a:endParaRPr b="0" lang="fr-FR" sz="1800" spc="-1" strike="noStrike">
              <a:latin typeface="Arial"/>
            </a:endParaRPr>
          </a:p>
          <a:p>
            <a:pPr>
              <a:lnSpc>
                <a:spcPct val="100000"/>
              </a:lnSpc>
              <a:spcBef>
                <a:spcPts val="601"/>
              </a:spcBef>
            </a:pPr>
            <a:endParaRPr b="0" lang="fr-FR" sz="1800" spc="-1" strike="noStrike">
              <a:latin typeface="Arial"/>
            </a:endParaRPr>
          </a:p>
          <a:p>
            <a:pPr>
              <a:lnSpc>
                <a:spcPct val="100000"/>
              </a:lnSpc>
              <a:spcBef>
                <a:spcPts val="601"/>
              </a:spcBef>
            </a:pPr>
            <a:r>
              <a:rPr b="0" lang="fr-FR" sz="1800" spc="-1" strike="noStrike">
                <a:solidFill>
                  <a:srgbClr val="000000"/>
                </a:solidFill>
                <a:latin typeface="Arial"/>
                <a:ea typeface="Arial"/>
              </a:rPr>
              <a:t>…</a:t>
            </a:r>
            <a:r>
              <a:rPr b="0" lang="fr-FR" sz="1800" spc="-1" strike="noStrike">
                <a:solidFill>
                  <a:srgbClr val="000000"/>
                </a:solidFill>
                <a:latin typeface="Arial"/>
                <a:ea typeface="Arial"/>
              </a:rPr>
              <a:t>ceci dans une recherche d’efficacité budgétaire.</a:t>
            </a:r>
            <a:endParaRPr b="0" lang="fr-FR" sz="1800" spc="-1" strike="noStrike">
              <a:latin typeface="Arial"/>
            </a:endParaRPr>
          </a:p>
          <a:p>
            <a:pPr>
              <a:lnSpc>
                <a:spcPct val="100000"/>
              </a:lnSpc>
              <a:spcBef>
                <a:spcPts val="601"/>
              </a:spcBef>
            </a:pPr>
            <a:r>
              <a:rPr b="0" lang="fr-FR" sz="1800" spc="-1" strike="noStrike">
                <a:solidFill>
                  <a:srgbClr val="000000"/>
                </a:solidFill>
                <a:latin typeface="Arial"/>
                <a:ea typeface="Arial"/>
              </a:rPr>
              <a:t>Le diagnostic a montré que le traitement de l’indignité sur le territoire de CAP Nord Martinique devait répondre à la prise en compte d’une double priorisation :</a:t>
            </a:r>
            <a:endParaRPr b="0" lang="fr-FR" sz="1800" spc="-1" strike="noStrike">
              <a:latin typeface="Arial"/>
            </a:endParaRPr>
          </a:p>
          <a:p>
            <a:pPr>
              <a:lnSpc>
                <a:spcPct val="100000"/>
              </a:lnSpc>
            </a:pPr>
            <a:r>
              <a:rPr b="1" lang="fr-FR" sz="1800" spc="-1" strike="noStrike">
                <a:solidFill>
                  <a:srgbClr val="000000"/>
                </a:solidFill>
                <a:latin typeface="Arial"/>
                <a:ea typeface="Arial"/>
              </a:rPr>
              <a:t>	</a:t>
            </a:r>
            <a:r>
              <a:rPr b="1" lang="fr-FR" sz="1800" spc="-1" strike="noStrike">
                <a:solidFill>
                  <a:srgbClr val="000000"/>
                </a:solidFill>
                <a:latin typeface="Arial"/>
                <a:ea typeface="Arial"/>
              </a:rPr>
              <a:t>- Spatiale</a:t>
            </a:r>
            <a:endParaRPr b="0" lang="fr-FR" sz="1800" spc="-1" strike="noStrike">
              <a:latin typeface="Arial"/>
            </a:endParaRPr>
          </a:p>
          <a:p>
            <a:pPr>
              <a:lnSpc>
                <a:spcPct val="100000"/>
              </a:lnSpc>
            </a:pPr>
            <a:r>
              <a:rPr b="1" lang="fr-FR" sz="1800" spc="-1" strike="noStrike">
                <a:solidFill>
                  <a:srgbClr val="000000"/>
                </a:solidFill>
                <a:latin typeface="Arial"/>
                <a:ea typeface="Arial"/>
              </a:rPr>
              <a:t>	</a:t>
            </a:r>
            <a:r>
              <a:rPr b="1" lang="fr-FR" sz="1800" spc="-1" strike="noStrike">
                <a:solidFill>
                  <a:srgbClr val="000000"/>
                </a:solidFill>
                <a:latin typeface="Arial"/>
                <a:ea typeface="Arial"/>
              </a:rPr>
              <a:t>- Thématique</a:t>
            </a:r>
            <a:endParaRPr b="0" lang="fr-FR" sz="1800" spc="-1" strike="noStrike">
              <a:latin typeface="Arial"/>
            </a:endParaRPr>
          </a:p>
        </p:txBody>
      </p:sp>
    </p:spTree>
  </p:cSld>
  <mc:AlternateContent>
    <mc:Choice Requires="p14">
      <p:transition spd="slow" p14:dur="2000"/>
    </mc:Choice>
    <mc:Fallback>
      <p:transition spd="slow"/>
    </mc:Fallback>
  </mc:AlternateContent>
  <p:timing>
    <p:tnLst>
      <p:par>
        <p:cTn id="11" dur="indefinite" restart="never" nodeType="tmRoot">
          <p:childTnLst>
            <p:seq>
              <p:cTn id="12" dur="indefinite" nodeType="mainSeq"/>
              <p:prevCondLst>
                <p:cond delay="0" evt="onPrev">
                  <p:tgtEl>
                    <p:sldTgt/>
                  </p:tgtEl>
                </p:cond>
              </p:prevCondLst>
              <p:nextCondLst>
                <p:cond delay="0"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96" name="CustomShape 1"/>
          <p:cNvSpPr/>
          <p:nvPr/>
        </p:nvSpPr>
        <p:spPr>
          <a:xfrm flipV="1">
            <a:off x="536040" y="6259320"/>
            <a:ext cx="954720" cy="234720"/>
          </a:xfrm>
          <a:prstGeom prst="rect">
            <a:avLst/>
          </a:prstGeom>
          <a:solidFill>
            <a:srgbClr val="339933"/>
          </a:solidFill>
          <a:ln>
            <a:noFill/>
          </a:ln>
        </p:spPr>
        <p:style>
          <a:lnRef idx="0"/>
          <a:fillRef idx="0"/>
          <a:effectRef idx="0"/>
          <a:fontRef idx="minor"/>
        </p:style>
      </p:sp>
      <p:sp>
        <p:nvSpPr>
          <p:cNvPr id="797" name="CustomShape 2"/>
          <p:cNvSpPr/>
          <p:nvPr/>
        </p:nvSpPr>
        <p:spPr>
          <a:xfrm>
            <a:off x="8593920" y="6245280"/>
            <a:ext cx="442080" cy="475920"/>
          </a:xfrm>
          <a:prstGeom prst="rect">
            <a:avLst/>
          </a:prstGeom>
          <a:noFill/>
          <a:ln>
            <a:noFill/>
          </a:ln>
        </p:spPr>
        <p:style>
          <a:lnRef idx="0"/>
          <a:fillRef idx="0"/>
          <a:effectRef idx="0"/>
          <a:fontRef idx="minor"/>
        </p:style>
        <p:txBody>
          <a:bodyPr>
            <a:noAutofit/>
          </a:bodyPr>
          <a:p>
            <a:pPr algn="r">
              <a:lnSpc>
                <a:spcPct val="100000"/>
              </a:lnSpc>
            </a:pPr>
            <a:fld id="{0D1AA179-C697-444B-8B18-612B5FC6E0D6}" type="slidenum">
              <a:rPr b="0" lang="fr-FR" sz="1000" spc="-1" strike="noStrike">
                <a:solidFill>
                  <a:srgbClr val="000000"/>
                </a:solidFill>
                <a:latin typeface="Arial"/>
                <a:ea typeface="Arial"/>
              </a:rPr>
              <a:t>&lt;numéro&gt;</a:t>
            </a:fld>
            <a:endParaRPr b="0" lang="fr-FR" sz="1000" spc="-1" strike="noStrike">
              <a:latin typeface="Arial"/>
            </a:endParaRPr>
          </a:p>
        </p:txBody>
      </p:sp>
      <p:pic>
        <p:nvPicPr>
          <p:cNvPr id="798" name="Image1" descr=""/>
          <p:cNvPicPr/>
          <p:nvPr/>
        </p:nvPicPr>
        <p:blipFill>
          <a:blip r:embed="rId1"/>
          <a:srcRect l="12808" t="0" r="518" b="0"/>
          <a:stretch/>
        </p:blipFill>
        <p:spPr>
          <a:xfrm>
            <a:off x="0" y="396720"/>
            <a:ext cx="6443640" cy="5575680"/>
          </a:xfrm>
          <a:prstGeom prst="rect">
            <a:avLst/>
          </a:prstGeom>
          <a:ln>
            <a:noFill/>
          </a:ln>
        </p:spPr>
      </p:pic>
      <p:pic>
        <p:nvPicPr>
          <p:cNvPr id="799" name="Image2" descr=""/>
          <p:cNvPicPr/>
          <p:nvPr/>
        </p:nvPicPr>
        <p:blipFill>
          <a:blip r:embed="rId2"/>
          <a:srcRect l="0" t="17910" r="0" b="0"/>
          <a:stretch/>
        </p:blipFill>
        <p:spPr>
          <a:xfrm rot="5400000">
            <a:off x="4653360" y="1481040"/>
            <a:ext cx="5559120" cy="3422160"/>
          </a:xfrm>
          <a:prstGeom prst="rect">
            <a:avLst/>
          </a:prstGeom>
          <a:ln>
            <a:noFill/>
          </a:ln>
        </p:spPr>
      </p:pic>
      <p:sp>
        <p:nvSpPr>
          <p:cNvPr id="800" name="CustomShape 3"/>
          <p:cNvSpPr/>
          <p:nvPr/>
        </p:nvSpPr>
        <p:spPr>
          <a:xfrm>
            <a:off x="0" y="0"/>
            <a:ext cx="9143640" cy="5968800"/>
          </a:xfrm>
          <a:prstGeom prst="rect">
            <a:avLst/>
          </a:prstGeom>
          <a:solidFill>
            <a:schemeClr val="bg1">
              <a:alpha val="50000"/>
            </a:schemeClr>
          </a:solidFill>
          <a:ln>
            <a:noFill/>
          </a:ln>
        </p:spPr>
        <p:style>
          <a:lnRef idx="0"/>
          <a:fillRef idx="0"/>
          <a:effectRef idx="0"/>
          <a:fontRef idx="minor"/>
        </p:style>
      </p:sp>
      <p:sp>
        <p:nvSpPr>
          <p:cNvPr id="801" name="CustomShape 4"/>
          <p:cNvSpPr/>
          <p:nvPr/>
        </p:nvSpPr>
        <p:spPr>
          <a:xfrm>
            <a:off x="0" y="2376720"/>
            <a:ext cx="9143640" cy="1893240"/>
          </a:xfrm>
          <a:prstGeom prst="rect">
            <a:avLst/>
          </a:prstGeom>
          <a:solidFill>
            <a:schemeClr val="bg1"/>
          </a:solidFill>
          <a:ln>
            <a:noFill/>
          </a:ln>
        </p:spPr>
        <p:style>
          <a:lnRef idx="0"/>
          <a:fillRef idx="0"/>
          <a:effectRef idx="0"/>
          <a:fontRef idx="minor"/>
        </p:style>
        <p:txBody>
          <a:bodyPr>
            <a:noAutofit/>
          </a:bodyPr>
          <a:p>
            <a:pPr algn="ctr">
              <a:lnSpc>
                <a:spcPct val="100000"/>
              </a:lnSpc>
            </a:pPr>
            <a:endParaRPr b="0" lang="fr-FR" sz="1800" spc="-1" strike="noStrike">
              <a:latin typeface="Arial"/>
            </a:endParaRPr>
          </a:p>
          <a:p>
            <a:pPr algn="ctr">
              <a:lnSpc>
                <a:spcPct val="100000"/>
              </a:lnSpc>
            </a:pPr>
            <a:r>
              <a:rPr b="1" lang="fr-FR" sz="3200" spc="-1" strike="noStrike">
                <a:solidFill>
                  <a:srgbClr val="1f497d"/>
                </a:solidFill>
                <a:latin typeface="Arial"/>
                <a:ea typeface="Arial"/>
              </a:rPr>
              <a:t>ORIENTATIONS STRATEGIQUES</a:t>
            </a:r>
            <a:endParaRPr b="0" lang="fr-FR" sz="3200" spc="-1" strike="noStrike">
              <a:latin typeface="Arial"/>
            </a:endParaRPr>
          </a:p>
          <a:p>
            <a:pPr algn="ctr">
              <a:lnSpc>
                <a:spcPct val="100000"/>
              </a:lnSpc>
            </a:pPr>
            <a:r>
              <a:rPr b="1" lang="fr-FR" sz="3200" spc="-1" strike="noStrike">
                <a:solidFill>
                  <a:srgbClr val="1f497d"/>
                </a:solidFill>
                <a:latin typeface="Arial"/>
                <a:ea typeface="Arial"/>
              </a:rPr>
              <a:t> </a:t>
            </a:r>
            <a:r>
              <a:rPr b="1" lang="fr-FR" sz="3200" spc="-1" strike="noStrike">
                <a:solidFill>
                  <a:srgbClr val="1f497d"/>
                </a:solidFill>
                <a:latin typeface="Arial"/>
                <a:ea typeface="Arial"/>
              </a:rPr>
              <a:t>&amp; PRIORISATIONS</a:t>
            </a:r>
            <a:endParaRPr b="0" lang="fr-FR" sz="3200" spc="-1" strike="noStrike">
              <a:latin typeface="Arial"/>
            </a:endParaRPr>
          </a:p>
          <a:p>
            <a:pPr algn="ctr">
              <a:lnSpc>
                <a:spcPct val="100000"/>
              </a:lnSpc>
            </a:pPr>
            <a:endParaRPr b="0" lang="fr-FR" sz="3200" spc="-1" strike="noStrike">
              <a:latin typeface="Arial"/>
            </a:endParaRPr>
          </a:p>
          <a:p>
            <a:pPr algn="ctr">
              <a:lnSpc>
                <a:spcPct val="100000"/>
              </a:lnSpc>
            </a:pPr>
            <a:r>
              <a:rPr b="1" lang="fr-FR" sz="3200" spc="-1" strike="noStrike">
                <a:solidFill>
                  <a:srgbClr val="1f497d"/>
                </a:solidFill>
                <a:latin typeface="Arial"/>
                <a:ea typeface="Arial"/>
              </a:rPr>
              <a:t>DU PILHI 2020-2025</a:t>
            </a:r>
            <a:endParaRPr b="0" lang="fr-FR" sz="3200" spc="-1" strike="noStrike">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02" name="TextShape 1"/>
          <p:cNvSpPr txBox="1"/>
          <p:nvPr/>
        </p:nvSpPr>
        <p:spPr>
          <a:xfrm>
            <a:off x="8593920" y="6245280"/>
            <a:ext cx="442080" cy="475920"/>
          </a:xfrm>
          <a:prstGeom prst="rect">
            <a:avLst/>
          </a:prstGeom>
          <a:noFill/>
          <a:ln>
            <a:noFill/>
          </a:ln>
        </p:spPr>
        <p:txBody>
          <a:bodyPr>
            <a:noAutofit/>
          </a:bodyPr>
          <a:p>
            <a:pPr algn="r">
              <a:lnSpc>
                <a:spcPct val="100000"/>
              </a:lnSpc>
            </a:pPr>
            <a:fld id="{20BCE5BA-FF07-44C1-93F1-6069BCB5D727}" type="slidenum">
              <a:rPr b="0" lang="fr-FR" sz="1000" spc="-1" strike="noStrike">
                <a:solidFill>
                  <a:srgbClr val="000000"/>
                </a:solidFill>
                <a:latin typeface="Arial"/>
                <a:ea typeface="Arial"/>
              </a:rPr>
              <a:t>&lt;numéro&gt;</a:t>
            </a:fld>
            <a:endParaRPr b="0" lang="fr-FR" sz="1000" spc="-1" strike="noStrike">
              <a:latin typeface="Times New Roman"/>
            </a:endParaRPr>
          </a:p>
        </p:txBody>
      </p:sp>
      <p:sp>
        <p:nvSpPr>
          <p:cNvPr id="803" name="CustomShape 2"/>
          <p:cNvSpPr/>
          <p:nvPr/>
        </p:nvSpPr>
        <p:spPr>
          <a:xfrm>
            <a:off x="136440" y="117000"/>
            <a:ext cx="8856720" cy="684720"/>
          </a:xfrm>
          <a:prstGeom prst="rect">
            <a:avLst/>
          </a:prstGeom>
          <a:noFill/>
          <a:ln>
            <a:noFill/>
          </a:ln>
        </p:spPr>
        <p:style>
          <a:lnRef idx="0"/>
          <a:fillRef idx="0"/>
          <a:effectRef idx="0"/>
          <a:fontRef idx="minor"/>
        </p:style>
        <p:txBody>
          <a:bodyPr>
            <a:noAutofit/>
          </a:bodyPr>
          <a:p>
            <a:pPr algn="ctr">
              <a:lnSpc>
                <a:spcPct val="100000"/>
              </a:lnSpc>
            </a:pPr>
            <a:r>
              <a:rPr b="1" lang="fr-FR" sz="3200" spc="-1" strike="noStrike">
                <a:solidFill>
                  <a:srgbClr val="00007f"/>
                </a:solidFill>
                <a:latin typeface="Arial"/>
                <a:ea typeface="Arial"/>
              </a:rPr>
              <a:t>ORIENTATIONS STRATEGIQUES</a:t>
            </a:r>
            <a:endParaRPr b="0" lang="fr-FR" sz="3200" spc="-1" strike="noStrike">
              <a:latin typeface="Arial"/>
            </a:endParaRPr>
          </a:p>
        </p:txBody>
      </p:sp>
      <p:sp>
        <p:nvSpPr>
          <p:cNvPr id="804" name="CustomShape 3"/>
          <p:cNvSpPr/>
          <p:nvPr/>
        </p:nvSpPr>
        <p:spPr>
          <a:xfrm>
            <a:off x="109800" y="678240"/>
            <a:ext cx="9034560" cy="5344560"/>
          </a:xfrm>
          <a:prstGeom prst="rect">
            <a:avLst/>
          </a:prstGeom>
          <a:noFill/>
          <a:ln>
            <a:noFill/>
          </a:ln>
        </p:spPr>
        <p:style>
          <a:lnRef idx="0"/>
          <a:fillRef idx="0"/>
          <a:effectRef idx="0"/>
          <a:fontRef idx="minor"/>
        </p:style>
        <p:txBody>
          <a:bodyPr anchor="ctr">
            <a:noAutofit/>
          </a:bodyPr>
          <a:p>
            <a:pPr>
              <a:lnSpc>
                <a:spcPct val="100000"/>
              </a:lnSpc>
            </a:pPr>
            <a:r>
              <a:rPr b="1" lang="fr-FR" sz="1800" spc="-1" strike="noStrike">
                <a:solidFill>
                  <a:srgbClr val="000000"/>
                </a:solidFill>
                <a:latin typeface="Arial"/>
                <a:ea typeface="Arial"/>
              </a:rPr>
              <a:t>Le PILHI de CAP Nord Martinique doit répondre au plus près de la structure du territoire tant dans son organisation spatiale que dans son peuplement et ses spécificités. C’est là l’objectif du PILHI exécutoire 2020-2025, il s’agira donc de répondre aux enjeux suivants : </a:t>
            </a:r>
            <a:endParaRPr b="0" lang="fr-FR" sz="1800" spc="-1" strike="noStrike">
              <a:latin typeface="Arial"/>
            </a:endParaRPr>
          </a:p>
          <a:p>
            <a:pPr>
              <a:lnSpc>
                <a:spcPct val="100000"/>
              </a:lnSpc>
            </a:pPr>
            <a:endParaRPr b="0" lang="fr-FR" sz="1800" spc="-1" strike="noStrike">
              <a:latin typeface="Arial"/>
            </a:endParaRPr>
          </a:p>
          <a:p>
            <a:pPr lvl="1" marL="800280" indent="-342720">
              <a:lnSpc>
                <a:spcPct val="100000"/>
              </a:lnSpc>
              <a:spcBef>
                <a:spcPts val="300"/>
              </a:spcBef>
              <a:buClr>
                <a:srgbClr val="000000"/>
              </a:buClr>
              <a:buFont typeface="Calibri"/>
              <a:buAutoNum type="arabicPeriod"/>
            </a:pPr>
            <a:r>
              <a:rPr b="1" lang="fr-FR" sz="1800" spc="-1" strike="noStrike">
                <a:solidFill>
                  <a:srgbClr val="000000"/>
                </a:solidFill>
                <a:latin typeface="Arial"/>
                <a:ea typeface="Arial"/>
              </a:rPr>
              <a:t> </a:t>
            </a:r>
            <a:r>
              <a:rPr b="1" lang="fr-FR" sz="1800" spc="-1" strike="noStrike">
                <a:solidFill>
                  <a:srgbClr val="000000"/>
                </a:solidFill>
                <a:latin typeface="Arial"/>
                <a:ea typeface="Arial"/>
              </a:rPr>
              <a:t>Structurer la politique de LHI à l’échelle du territoire (dans le prolongement des orientations du PLH)</a:t>
            </a:r>
            <a:endParaRPr b="0" lang="fr-FR" sz="1800" spc="-1" strike="noStrike">
              <a:latin typeface="Arial"/>
            </a:endParaRPr>
          </a:p>
          <a:p>
            <a:pPr lvl="1" marL="800280" indent="-342720">
              <a:lnSpc>
                <a:spcPct val="100000"/>
              </a:lnSpc>
              <a:spcBef>
                <a:spcPts val="300"/>
              </a:spcBef>
              <a:buClr>
                <a:srgbClr val="000000"/>
              </a:buClr>
              <a:buFont typeface="Calibri"/>
              <a:buAutoNum type="arabicPeriod"/>
            </a:pPr>
            <a:r>
              <a:rPr b="1" lang="fr-FR" sz="1800" spc="-1" strike="noStrike">
                <a:solidFill>
                  <a:srgbClr val="000000"/>
                </a:solidFill>
                <a:latin typeface="Arial"/>
                <a:ea typeface="Arial"/>
              </a:rPr>
              <a:t>Traiter l'habitat indigne  et informel sous toutes ses formes et en suivant au plus près les constats du diagnostic</a:t>
            </a:r>
            <a:endParaRPr b="0" lang="fr-FR" sz="1800" spc="-1" strike="noStrike">
              <a:latin typeface="Arial"/>
            </a:endParaRPr>
          </a:p>
          <a:p>
            <a:pPr lvl="1" marL="800280" indent="-342720">
              <a:lnSpc>
                <a:spcPct val="100000"/>
              </a:lnSpc>
              <a:spcBef>
                <a:spcPts val="300"/>
              </a:spcBef>
              <a:buClr>
                <a:srgbClr val="000000"/>
              </a:buClr>
              <a:buFont typeface="Calibri"/>
              <a:buAutoNum type="arabicPeriod"/>
            </a:pPr>
            <a:r>
              <a:rPr b="1" lang="fr-FR" sz="1800" spc="-1" strike="noStrike">
                <a:solidFill>
                  <a:srgbClr val="000000"/>
                </a:solidFill>
                <a:latin typeface="Arial"/>
                <a:ea typeface="Arial"/>
              </a:rPr>
              <a:t> </a:t>
            </a:r>
            <a:r>
              <a:rPr b="1" lang="fr-FR" sz="1800" spc="-1" strike="noStrike">
                <a:solidFill>
                  <a:srgbClr val="000000"/>
                </a:solidFill>
                <a:latin typeface="Arial"/>
                <a:ea typeface="Arial"/>
              </a:rPr>
              <a:t>Endiguer le processus de création d’habitat indigne</a:t>
            </a:r>
            <a:endParaRPr b="0" lang="fr-FR" sz="1800" spc="-1" strike="noStrike">
              <a:latin typeface="Arial"/>
            </a:endParaRPr>
          </a:p>
          <a:p>
            <a:pPr lvl="1" marL="800280" indent="-342720">
              <a:lnSpc>
                <a:spcPct val="100000"/>
              </a:lnSpc>
              <a:spcBef>
                <a:spcPts val="300"/>
              </a:spcBef>
              <a:buClr>
                <a:srgbClr val="000000"/>
              </a:buClr>
              <a:buFont typeface="Calibri"/>
              <a:buAutoNum type="arabicPeriod"/>
            </a:pPr>
            <a:r>
              <a:rPr b="1" lang="fr-FR" sz="1800" spc="-1" strike="noStrike">
                <a:solidFill>
                  <a:srgbClr val="000000"/>
                </a:solidFill>
                <a:latin typeface="Arial"/>
                <a:ea typeface="Arial"/>
              </a:rPr>
              <a:t> </a:t>
            </a:r>
            <a:r>
              <a:rPr b="1" lang="fr-FR" sz="1800" spc="-1" strike="noStrike">
                <a:solidFill>
                  <a:srgbClr val="000000"/>
                </a:solidFill>
                <a:latin typeface="Arial"/>
                <a:ea typeface="Arial"/>
              </a:rPr>
              <a:t>Accompagner les communes dans le traitement de l'habitat indigne ....</a:t>
            </a:r>
            <a:endParaRPr b="0" lang="fr-FR" sz="1800" spc="-1" strike="noStrike">
              <a:latin typeface="Arial"/>
            </a:endParaRPr>
          </a:p>
          <a:p>
            <a:pPr>
              <a:lnSpc>
                <a:spcPct val="100000"/>
              </a:lnSpc>
              <a:spcBef>
                <a:spcPts val="601"/>
              </a:spcBef>
            </a:pPr>
            <a:endParaRPr b="0" lang="fr-FR" sz="1800" spc="-1" strike="noStrike">
              <a:latin typeface="Arial"/>
            </a:endParaRPr>
          </a:p>
          <a:p>
            <a:pPr>
              <a:lnSpc>
                <a:spcPct val="100000"/>
              </a:lnSpc>
              <a:spcBef>
                <a:spcPts val="601"/>
              </a:spcBef>
            </a:pPr>
            <a:r>
              <a:rPr b="0" lang="fr-FR" sz="1800" spc="-1" strike="noStrike">
                <a:solidFill>
                  <a:srgbClr val="000000"/>
                </a:solidFill>
                <a:latin typeface="Arial"/>
                <a:ea typeface="Arial"/>
              </a:rPr>
              <a:t>…</a:t>
            </a:r>
            <a:r>
              <a:rPr b="0" lang="fr-FR" sz="1800" spc="-1" strike="noStrike">
                <a:solidFill>
                  <a:srgbClr val="000000"/>
                </a:solidFill>
                <a:latin typeface="Arial"/>
                <a:ea typeface="Arial"/>
              </a:rPr>
              <a:t>ceci dans une recherche d’efficacité budgétaire.</a:t>
            </a:r>
            <a:endParaRPr b="0" lang="fr-FR" sz="1800" spc="-1" strike="noStrike">
              <a:latin typeface="Arial"/>
            </a:endParaRPr>
          </a:p>
          <a:p>
            <a:pPr>
              <a:lnSpc>
                <a:spcPct val="100000"/>
              </a:lnSpc>
              <a:spcBef>
                <a:spcPts val="601"/>
              </a:spcBef>
            </a:pPr>
            <a:r>
              <a:rPr b="0" lang="fr-FR" sz="1800" spc="-1" strike="noStrike">
                <a:solidFill>
                  <a:srgbClr val="000000"/>
                </a:solidFill>
                <a:latin typeface="Arial"/>
                <a:ea typeface="Arial"/>
              </a:rPr>
              <a:t>Le diagnostic a montré que le traitement de l’indignité sur le territoire de Cap Nord devait répondre à la prise en compte d’une double priorisation :</a:t>
            </a:r>
            <a:endParaRPr b="0" lang="fr-FR" sz="1800" spc="-1" strike="noStrike">
              <a:latin typeface="Arial"/>
            </a:endParaRPr>
          </a:p>
          <a:p>
            <a:pPr>
              <a:lnSpc>
                <a:spcPct val="100000"/>
              </a:lnSpc>
            </a:pPr>
            <a:r>
              <a:rPr b="1" lang="fr-FR" sz="1800" spc="-1" strike="noStrike">
                <a:solidFill>
                  <a:srgbClr val="000000"/>
                </a:solidFill>
                <a:latin typeface="Arial"/>
                <a:ea typeface="Arial"/>
              </a:rPr>
              <a:t>	</a:t>
            </a:r>
            <a:r>
              <a:rPr b="1" lang="fr-FR" sz="1800" spc="-1" strike="noStrike">
                <a:solidFill>
                  <a:srgbClr val="000000"/>
                </a:solidFill>
                <a:latin typeface="Arial"/>
                <a:ea typeface="Arial"/>
              </a:rPr>
              <a:t>- Spatiale</a:t>
            </a:r>
            <a:endParaRPr b="0" lang="fr-FR" sz="1800" spc="-1" strike="noStrike">
              <a:latin typeface="Arial"/>
            </a:endParaRPr>
          </a:p>
          <a:p>
            <a:pPr>
              <a:lnSpc>
                <a:spcPct val="100000"/>
              </a:lnSpc>
            </a:pPr>
            <a:r>
              <a:rPr b="1" lang="fr-FR" sz="1800" spc="-1" strike="noStrike">
                <a:solidFill>
                  <a:srgbClr val="000000"/>
                </a:solidFill>
                <a:latin typeface="Arial"/>
                <a:ea typeface="Arial"/>
              </a:rPr>
              <a:t>	</a:t>
            </a:r>
            <a:r>
              <a:rPr b="1" lang="fr-FR" sz="1800" spc="-1" strike="noStrike">
                <a:solidFill>
                  <a:srgbClr val="000000"/>
                </a:solidFill>
                <a:latin typeface="Arial"/>
                <a:ea typeface="Arial"/>
              </a:rPr>
              <a:t>- Thématique</a:t>
            </a:r>
            <a:endParaRPr b="0" lang="fr-FR" sz="1800" spc="-1" strike="noStrike">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05" name="TextShape 1"/>
          <p:cNvSpPr txBox="1"/>
          <p:nvPr/>
        </p:nvSpPr>
        <p:spPr>
          <a:xfrm>
            <a:off x="8593920" y="6245280"/>
            <a:ext cx="442080" cy="475920"/>
          </a:xfrm>
          <a:prstGeom prst="rect">
            <a:avLst/>
          </a:prstGeom>
          <a:noFill/>
          <a:ln>
            <a:noFill/>
          </a:ln>
        </p:spPr>
        <p:txBody>
          <a:bodyPr>
            <a:noAutofit/>
          </a:bodyPr>
          <a:p>
            <a:pPr algn="r">
              <a:lnSpc>
                <a:spcPct val="100000"/>
              </a:lnSpc>
            </a:pPr>
            <a:fld id="{93A8DC6D-450D-4FDC-A678-FCC12B014857}" type="slidenum">
              <a:rPr b="0" lang="fr-FR" sz="1000" spc="-1" strike="noStrike">
                <a:solidFill>
                  <a:srgbClr val="000000"/>
                </a:solidFill>
                <a:latin typeface="Arial"/>
                <a:ea typeface="Arial"/>
              </a:rPr>
              <a:t>&lt;numéro&gt;</a:t>
            </a:fld>
            <a:endParaRPr b="0" lang="fr-FR" sz="1000" spc="-1" strike="noStrike">
              <a:latin typeface="Times New Roman"/>
            </a:endParaRPr>
          </a:p>
        </p:txBody>
      </p:sp>
      <p:sp>
        <p:nvSpPr>
          <p:cNvPr id="806" name="CustomShape 2"/>
          <p:cNvSpPr/>
          <p:nvPr/>
        </p:nvSpPr>
        <p:spPr>
          <a:xfrm>
            <a:off x="136440" y="117000"/>
            <a:ext cx="8856720" cy="684720"/>
          </a:xfrm>
          <a:prstGeom prst="rect">
            <a:avLst/>
          </a:prstGeom>
          <a:noFill/>
          <a:ln>
            <a:noFill/>
          </a:ln>
        </p:spPr>
        <p:style>
          <a:lnRef idx="0"/>
          <a:fillRef idx="0"/>
          <a:effectRef idx="0"/>
          <a:fontRef idx="minor"/>
        </p:style>
        <p:txBody>
          <a:bodyPr>
            <a:noAutofit/>
          </a:bodyPr>
          <a:p>
            <a:pPr algn="ctr">
              <a:lnSpc>
                <a:spcPct val="100000"/>
              </a:lnSpc>
            </a:pPr>
            <a:r>
              <a:rPr b="1" lang="fr-FR" sz="3200" spc="-1" strike="noStrike">
                <a:solidFill>
                  <a:srgbClr val="00007f"/>
                </a:solidFill>
                <a:latin typeface="Arial"/>
                <a:ea typeface="Arial"/>
              </a:rPr>
              <a:t>UNE DOUBLE PRIORISATION</a:t>
            </a:r>
            <a:endParaRPr b="0" lang="fr-FR" sz="3200" spc="-1" strike="noStrike">
              <a:latin typeface="Arial"/>
            </a:endParaRPr>
          </a:p>
        </p:txBody>
      </p:sp>
      <p:pic>
        <p:nvPicPr>
          <p:cNvPr id="807" name="Image1" descr=""/>
          <p:cNvPicPr/>
          <p:nvPr/>
        </p:nvPicPr>
        <p:blipFill>
          <a:blip r:embed="rId1"/>
          <a:srcRect l="68421" t="39974" r="9909" b="48903"/>
          <a:stretch/>
        </p:blipFill>
        <p:spPr>
          <a:xfrm>
            <a:off x="301680" y="2725560"/>
            <a:ext cx="8496720" cy="2455920"/>
          </a:xfrm>
          <a:prstGeom prst="rect">
            <a:avLst/>
          </a:prstGeom>
          <a:ln>
            <a:noFill/>
          </a:ln>
        </p:spPr>
      </p:pic>
      <p:sp>
        <p:nvSpPr>
          <p:cNvPr id="808" name="CustomShape 3"/>
          <p:cNvSpPr/>
          <p:nvPr/>
        </p:nvSpPr>
        <p:spPr>
          <a:xfrm>
            <a:off x="0" y="1144800"/>
            <a:ext cx="9144360" cy="1188360"/>
          </a:xfrm>
          <a:prstGeom prst="rect">
            <a:avLst/>
          </a:prstGeom>
          <a:noFill/>
          <a:ln>
            <a:noFill/>
          </a:ln>
        </p:spPr>
        <p:style>
          <a:lnRef idx="0"/>
          <a:fillRef idx="0"/>
          <a:effectRef idx="0"/>
          <a:fontRef idx="minor"/>
        </p:style>
        <p:txBody>
          <a:bodyPr lIns="90000" rIns="90000" tIns="45000" bIns="45000">
            <a:noAutofit/>
          </a:bodyPr>
          <a:p>
            <a:pPr>
              <a:lnSpc>
                <a:spcPct val="100000"/>
              </a:lnSpc>
              <a:spcBef>
                <a:spcPts val="601"/>
              </a:spcBef>
            </a:pPr>
            <a:r>
              <a:rPr b="0" lang="fr-FR" sz="1800" spc="-1" strike="noStrike">
                <a:solidFill>
                  <a:srgbClr val="000000"/>
                </a:solidFill>
                <a:latin typeface="Arial"/>
                <a:ea typeface="Arial"/>
              </a:rPr>
              <a:t>Le diagnostic a montré que le traitement de l’indignité sur le territoire de CAP Nord Martinique devait répondre à la prise en compte d’une double priorisation :</a:t>
            </a:r>
            <a:endParaRPr b="0" lang="fr-FR" sz="1800" spc="-1" strike="noStrike">
              <a:latin typeface="Arial"/>
            </a:endParaRPr>
          </a:p>
          <a:p>
            <a:pPr>
              <a:lnSpc>
                <a:spcPct val="100000"/>
              </a:lnSpc>
            </a:pPr>
            <a:r>
              <a:rPr b="1" lang="fr-FR" sz="1800" spc="-1" strike="noStrike">
                <a:solidFill>
                  <a:srgbClr val="000000"/>
                </a:solidFill>
                <a:latin typeface="Arial"/>
                <a:ea typeface="Arial"/>
              </a:rPr>
              <a:t>	</a:t>
            </a:r>
            <a:r>
              <a:rPr b="1" lang="fr-FR" sz="1800" spc="-1" strike="noStrike">
                <a:solidFill>
                  <a:srgbClr val="000000"/>
                </a:solidFill>
                <a:latin typeface="Arial"/>
                <a:ea typeface="Arial"/>
              </a:rPr>
              <a:t>- Spatiale</a:t>
            </a:r>
            <a:endParaRPr b="0" lang="fr-FR" sz="1800" spc="-1" strike="noStrike">
              <a:latin typeface="Arial"/>
            </a:endParaRPr>
          </a:p>
          <a:p>
            <a:pPr>
              <a:lnSpc>
                <a:spcPct val="100000"/>
              </a:lnSpc>
            </a:pPr>
            <a:r>
              <a:rPr b="1" lang="fr-FR" sz="1800" spc="-1" strike="noStrike">
                <a:solidFill>
                  <a:srgbClr val="000000"/>
                </a:solidFill>
                <a:latin typeface="Arial"/>
                <a:ea typeface="Arial"/>
              </a:rPr>
              <a:t>	</a:t>
            </a:r>
            <a:r>
              <a:rPr b="1" lang="fr-FR" sz="1800" spc="-1" strike="noStrike">
                <a:solidFill>
                  <a:srgbClr val="000000"/>
                </a:solidFill>
                <a:latin typeface="Arial"/>
                <a:ea typeface="Arial"/>
              </a:rPr>
              <a:t>- Thématique</a:t>
            </a:r>
            <a:endParaRPr b="0" lang="fr-FR" sz="1800" spc="-1" strike="noStrike">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0</TotalTime>
  <Application>LibreOffice/6.1.6.3.M15$Windows_X86_64 LibreOffice_project/95438ce04607f41c3e15ad262432388b710622b2</Applicat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2022-07-03T14:49:36Z</dcterms:created>
  <dc:creator/>
  <dc:description/>
  <dc:language>fr-FR</dc:language>
  <cp:lastModifiedBy/>
  <cp:revision>1</cp:revision>
  <dc:subject/>
  <dc:title>Diapositive 1</dc:title>
</cp:coreProperties>
</file>